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handoutMasterIdLst>
    <p:handoutMasterId r:id="rId23"/>
  </p:handoutMasterIdLst>
  <p:sldIdLst>
    <p:sldId id="261" r:id="rId2"/>
    <p:sldId id="272" r:id="rId3"/>
    <p:sldId id="274" r:id="rId4"/>
    <p:sldId id="273" r:id="rId5"/>
    <p:sldId id="257" r:id="rId6"/>
    <p:sldId id="285" r:id="rId7"/>
    <p:sldId id="284" r:id="rId8"/>
    <p:sldId id="277" r:id="rId9"/>
    <p:sldId id="287" r:id="rId10"/>
    <p:sldId id="288" r:id="rId11"/>
    <p:sldId id="289" r:id="rId12"/>
    <p:sldId id="286" r:id="rId13"/>
    <p:sldId id="279" r:id="rId14"/>
    <p:sldId id="280" r:id="rId15"/>
    <p:sldId id="278" r:id="rId16"/>
    <p:sldId id="281" r:id="rId17"/>
    <p:sldId id="282" r:id="rId18"/>
    <p:sldId id="283" r:id="rId19"/>
    <p:sldId id="275" r:id="rId20"/>
    <p:sldId id="276" r:id="rId21"/>
  </p:sldIdLst>
  <p:sldSz cx="12192000" cy="6858000"/>
  <p:notesSz cx="6858000" cy="9144000"/>
  <p:defaultTextStyle>
    <a:defPPr rtl="0">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9134" autoAdjust="0"/>
  </p:normalViewPr>
  <p:slideViewPr>
    <p:cSldViewPr snapToGrid="0">
      <p:cViewPr varScale="1">
        <p:scale>
          <a:sx n="102" d="100"/>
          <a:sy n="102" d="100"/>
        </p:scale>
        <p:origin x="954" y="132"/>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90" d="100"/>
          <a:sy n="90" d="100"/>
        </p:scale>
        <p:origin x="3774"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BA29113-7A70-4E0E-B036-871C49B835F1}" type="doc">
      <dgm:prSet loTypeId="urn:microsoft.com/office/officeart/2005/8/layout/hProcess6" loCatId="process" qsTypeId="urn:microsoft.com/office/officeart/2005/8/quickstyle/simple1" qsCatId="simple" csTypeId="urn:microsoft.com/office/officeart/2005/8/colors/accent1_1" csCatId="accent1" phldr="1"/>
      <dgm:spPr/>
      <dgm:t>
        <a:bodyPr rtlCol="0"/>
        <a:lstStyle/>
        <a:p>
          <a:pPr rtl="0"/>
          <a:endParaRPr lang="en-US"/>
        </a:p>
      </dgm:t>
    </dgm:pt>
    <dgm:pt modelId="{A6406C01-7E83-4650-8EF5-394419DCB348}">
      <dgm:prSet phldrT="[Text]"/>
      <dgm:spPr/>
      <dgm:t>
        <a:bodyPr rtlCol="0"/>
        <a:lstStyle/>
        <a:p>
          <a:pPr rtl="0"/>
          <a:r>
            <a:rPr lang="de-DE" noProof="0" dirty="0"/>
            <a:t>Schritt 1</a:t>
          </a:r>
        </a:p>
      </dgm:t>
      <dgm:extLst>
        <a:ext uri="{E40237B7-FDA0-4F09-8148-C483321AD2D9}">
          <dgm14:cNvPr xmlns:dgm14="http://schemas.microsoft.com/office/drawing/2010/diagram" id="0" name="" title="Step 1 title"/>
        </a:ext>
      </dgm:extLst>
    </dgm:pt>
    <dgm:pt modelId="{2586B3BB-DA8B-42DF-AC9A-77CE21607FD0}" type="parTrans" cxnId="{4D956F8D-5727-488A-93AF-F33602655A44}">
      <dgm:prSet/>
      <dgm:spPr/>
      <dgm:t>
        <a:bodyPr rtlCol="0"/>
        <a:lstStyle/>
        <a:p>
          <a:pPr rtl="0"/>
          <a:endParaRPr lang="en-US"/>
        </a:p>
      </dgm:t>
    </dgm:pt>
    <dgm:pt modelId="{7C5B61F0-A4F6-4FCA-B552-36151F31051E}" type="sibTrans" cxnId="{4D956F8D-5727-488A-93AF-F33602655A44}">
      <dgm:prSet/>
      <dgm:spPr/>
      <dgm:t>
        <a:bodyPr rtlCol="0"/>
        <a:lstStyle/>
        <a:p>
          <a:pPr rtl="0"/>
          <a:endParaRPr lang="en-US"/>
        </a:p>
      </dgm:t>
    </dgm:pt>
    <dgm:pt modelId="{E4E9F0D0-FF23-4B59-9B97-973BCBE5DC65}">
      <dgm:prSet phldrT="[Text]"/>
      <dgm:spPr/>
      <dgm:t>
        <a:bodyPr rtlCol="0"/>
        <a:lstStyle/>
        <a:p>
          <a:pPr rtl="0"/>
          <a:r>
            <a:rPr lang="de-DE" noProof="0" dirty="0"/>
            <a:t>Klassen mit erzeugender Methode erstellen</a:t>
          </a:r>
        </a:p>
      </dgm:t>
      <dgm:extLst>
        <a:ext uri="{E40237B7-FDA0-4F09-8148-C483321AD2D9}">
          <dgm14:cNvPr xmlns:dgm14="http://schemas.microsoft.com/office/drawing/2010/diagram" id="0" name="" title="Step 1 - task description"/>
        </a:ext>
      </dgm:extLst>
    </dgm:pt>
    <dgm:pt modelId="{E9237435-F938-45D4-8BF4-6D5D4DFF850F}" type="parTrans" cxnId="{37A3A996-9723-4BDB-8959-9D9B7799BD9A}">
      <dgm:prSet/>
      <dgm:spPr/>
      <dgm:t>
        <a:bodyPr rtlCol="0"/>
        <a:lstStyle/>
        <a:p>
          <a:pPr rtl="0"/>
          <a:endParaRPr lang="en-US"/>
        </a:p>
      </dgm:t>
    </dgm:pt>
    <dgm:pt modelId="{D32B195A-7CAD-474B-B79C-BE4BB171E742}" type="sibTrans" cxnId="{37A3A996-9723-4BDB-8959-9D9B7799BD9A}">
      <dgm:prSet/>
      <dgm:spPr/>
      <dgm:t>
        <a:bodyPr rtlCol="0"/>
        <a:lstStyle/>
        <a:p>
          <a:pPr rtl="0"/>
          <a:endParaRPr lang="en-US"/>
        </a:p>
      </dgm:t>
    </dgm:pt>
    <dgm:pt modelId="{5D952622-A79E-41E4-BBC2-6212DEFFA91C}">
      <dgm:prSet phldrT="[Text]"/>
      <dgm:spPr/>
      <dgm:t>
        <a:bodyPr rtlCol="0"/>
        <a:lstStyle/>
        <a:p>
          <a:pPr rtl="0"/>
          <a:r>
            <a:rPr lang="de-DE" noProof="0" dirty="0"/>
            <a:t>Schritt 2</a:t>
          </a:r>
        </a:p>
      </dgm:t>
      <dgm:extLst>
        <a:ext uri="{E40237B7-FDA0-4F09-8148-C483321AD2D9}">
          <dgm14:cNvPr xmlns:dgm14="http://schemas.microsoft.com/office/drawing/2010/diagram" id="0" name="" title="Step 2 title"/>
        </a:ext>
      </dgm:extLst>
    </dgm:pt>
    <dgm:pt modelId="{10627A68-BE4B-4A4A-9EC9-4CFEF1E4DF39}" type="parTrans" cxnId="{A22BDB9A-90BB-4DA2-8850-00D4F1D3B898}">
      <dgm:prSet/>
      <dgm:spPr/>
      <dgm:t>
        <a:bodyPr rtlCol="0"/>
        <a:lstStyle/>
        <a:p>
          <a:pPr rtl="0"/>
          <a:endParaRPr lang="en-US"/>
        </a:p>
      </dgm:t>
    </dgm:pt>
    <dgm:pt modelId="{092BAEF3-D9F2-476B-9A0B-6F14CC814529}" type="sibTrans" cxnId="{A22BDB9A-90BB-4DA2-8850-00D4F1D3B898}">
      <dgm:prSet/>
      <dgm:spPr/>
      <dgm:t>
        <a:bodyPr rtlCol="0"/>
        <a:lstStyle/>
        <a:p>
          <a:pPr rtl="0"/>
          <a:endParaRPr lang="en-US"/>
        </a:p>
      </dgm:t>
    </dgm:pt>
    <dgm:pt modelId="{5248D9DA-6444-46F6-8D28-C8BB2253AAD1}">
      <dgm:prSet phldrT="[Text]"/>
      <dgm:spPr/>
      <dgm:t>
        <a:bodyPr rtlCol="0"/>
        <a:lstStyle/>
        <a:p>
          <a:pPr rtl="0"/>
          <a:r>
            <a:rPr lang="de-DE" noProof="0" dirty="0"/>
            <a:t>In der Methode Model-Instanzen erstellen</a:t>
          </a:r>
        </a:p>
      </dgm:t>
      <dgm:extLst>
        <a:ext uri="{E40237B7-FDA0-4F09-8148-C483321AD2D9}">
          <dgm14:cNvPr xmlns:dgm14="http://schemas.microsoft.com/office/drawing/2010/diagram" id="0" name="" title="Step 2 - task description"/>
        </a:ext>
      </dgm:extLst>
    </dgm:pt>
    <dgm:pt modelId="{A8533F77-F094-4EDB-BCC7-35E0D6A46B71}" type="parTrans" cxnId="{35AF286C-A401-4C08-B8A3-F38B03322BD8}">
      <dgm:prSet/>
      <dgm:spPr/>
      <dgm:t>
        <a:bodyPr rtlCol="0"/>
        <a:lstStyle/>
        <a:p>
          <a:pPr rtl="0"/>
          <a:endParaRPr lang="en-US"/>
        </a:p>
      </dgm:t>
    </dgm:pt>
    <dgm:pt modelId="{011B552E-515A-4C41-B810-0D2552861422}" type="sibTrans" cxnId="{35AF286C-A401-4C08-B8A3-F38B03322BD8}">
      <dgm:prSet/>
      <dgm:spPr/>
      <dgm:t>
        <a:bodyPr rtlCol="0"/>
        <a:lstStyle/>
        <a:p>
          <a:pPr rtl="0"/>
          <a:endParaRPr lang="en-US"/>
        </a:p>
      </dgm:t>
    </dgm:pt>
    <dgm:pt modelId="{50706FFE-8A00-485D-9FF7-8D310692C602}">
      <dgm:prSet phldrT="[Text]"/>
      <dgm:spPr/>
      <dgm:t>
        <a:bodyPr rtlCol="0"/>
        <a:lstStyle/>
        <a:p>
          <a:pPr rtl="0"/>
          <a:r>
            <a:rPr lang="de-DE" noProof="0" dirty="0"/>
            <a:t>Schritt 3</a:t>
          </a:r>
        </a:p>
      </dgm:t>
      <dgm:extLst>
        <a:ext uri="{E40237B7-FDA0-4F09-8148-C483321AD2D9}">
          <dgm14:cNvPr xmlns:dgm14="http://schemas.microsoft.com/office/drawing/2010/diagram" id="0" name="" title="Step 3 title"/>
        </a:ext>
      </dgm:extLst>
    </dgm:pt>
    <dgm:pt modelId="{EF44BD91-19A4-424B-BA32-4A5492B6E40B}" type="parTrans" cxnId="{7599CECE-5293-4C57-A979-D096C99254C7}">
      <dgm:prSet/>
      <dgm:spPr/>
      <dgm:t>
        <a:bodyPr rtlCol="0"/>
        <a:lstStyle/>
        <a:p>
          <a:pPr rtl="0"/>
          <a:endParaRPr lang="en-US"/>
        </a:p>
      </dgm:t>
    </dgm:pt>
    <dgm:pt modelId="{CD03DFF4-D962-46D6-AFFA-2A87FD08403E}" type="sibTrans" cxnId="{7599CECE-5293-4C57-A979-D096C99254C7}">
      <dgm:prSet/>
      <dgm:spPr/>
      <dgm:t>
        <a:bodyPr rtlCol="0"/>
        <a:lstStyle/>
        <a:p>
          <a:pPr rtl="0"/>
          <a:endParaRPr lang="en-US"/>
        </a:p>
      </dgm:t>
    </dgm:pt>
    <dgm:pt modelId="{3A9B5D84-CB00-4BC9-ADB2-5CF832F36763}">
      <dgm:prSet phldrT="[Text]"/>
      <dgm:spPr/>
      <dgm:t>
        <a:bodyPr rtlCol="0"/>
        <a:lstStyle/>
        <a:p>
          <a:pPr rtl="0"/>
          <a:r>
            <a:rPr lang="de-DE" noProof="0" dirty="0"/>
            <a:t>Instanzen in Collection einfügen</a:t>
          </a:r>
        </a:p>
      </dgm:t>
      <dgm:extLst>
        <a:ext uri="{E40237B7-FDA0-4F09-8148-C483321AD2D9}">
          <dgm14:cNvPr xmlns:dgm14="http://schemas.microsoft.com/office/drawing/2010/diagram" id="0" name="" title="Step 3 - task description"/>
        </a:ext>
      </dgm:extLst>
    </dgm:pt>
    <dgm:pt modelId="{BD57EC4A-052D-4824-8820-064BAC997A9B}" type="parTrans" cxnId="{11A0AF47-4BCA-470E-92BF-7B388FFB0DE8}">
      <dgm:prSet/>
      <dgm:spPr/>
      <dgm:t>
        <a:bodyPr rtlCol="0"/>
        <a:lstStyle/>
        <a:p>
          <a:pPr rtl="0"/>
          <a:endParaRPr lang="en-US"/>
        </a:p>
      </dgm:t>
    </dgm:pt>
    <dgm:pt modelId="{98E878CF-4A49-4E76-BD23-AE7C5290BAFD}" type="sibTrans" cxnId="{11A0AF47-4BCA-470E-92BF-7B388FFB0DE8}">
      <dgm:prSet/>
      <dgm:spPr/>
      <dgm:t>
        <a:bodyPr rtlCol="0"/>
        <a:lstStyle/>
        <a:p>
          <a:pPr rtl="0"/>
          <a:endParaRPr lang="en-US"/>
        </a:p>
      </dgm:t>
    </dgm:pt>
    <dgm:pt modelId="{8734DFB3-ADD8-4FD2-87D8-1981AA0ADD0B}" type="pres">
      <dgm:prSet presAssocID="{FBA29113-7A70-4E0E-B036-871C49B835F1}" presName="theList" presStyleCnt="0">
        <dgm:presLayoutVars>
          <dgm:dir/>
          <dgm:animLvl val="lvl"/>
          <dgm:resizeHandles val="exact"/>
        </dgm:presLayoutVars>
      </dgm:prSet>
      <dgm:spPr/>
    </dgm:pt>
    <dgm:pt modelId="{5C04AEFB-7132-4B28-A7D3-862245070A8D}" type="pres">
      <dgm:prSet presAssocID="{A6406C01-7E83-4650-8EF5-394419DCB348}" presName="compNode" presStyleCnt="0"/>
      <dgm:spPr/>
    </dgm:pt>
    <dgm:pt modelId="{358F74AC-FC7D-465B-BD12-B6CCC00F3D29}" type="pres">
      <dgm:prSet presAssocID="{A6406C01-7E83-4650-8EF5-394419DCB348}" presName="noGeometry" presStyleCnt="0"/>
      <dgm:spPr/>
    </dgm:pt>
    <dgm:pt modelId="{610B5FFC-C0C9-444C-9F7A-14D1B54F604D}" type="pres">
      <dgm:prSet presAssocID="{A6406C01-7E83-4650-8EF5-394419DCB348}" presName="childTextVisible" presStyleLbl="bgAccFollowNode1" presStyleIdx="0" presStyleCnt="3">
        <dgm:presLayoutVars>
          <dgm:bulletEnabled val="1"/>
        </dgm:presLayoutVars>
      </dgm:prSet>
      <dgm:spPr/>
    </dgm:pt>
    <dgm:pt modelId="{FB705FC1-639E-4064-8E9A-A79870DE5273}" type="pres">
      <dgm:prSet presAssocID="{A6406C01-7E83-4650-8EF5-394419DCB348}" presName="childTextHidden" presStyleLbl="bgAccFollowNode1" presStyleIdx="0" presStyleCnt="3"/>
      <dgm:spPr/>
    </dgm:pt>
    <dgm:pt modelId="{47DA5750-48DC-4E4F-815D-0B05DBC30DAB}" type="pres">
      <dgm:prSet presAssocID="{A6406C01-7E83-4650-8EF5-394419DCB348}" presName="parentText" presStyleLbl="node1" presStyleIdx="0" presStyleCnt="3">
        <dgm:presLayoutVars>
          <dgm:chMax val="1"/>
          <dgm:bulletEnabled val="1"/>
        </dgm:presLayoutVars>
      </dgm:prSet>
      <dgm:spPr/>
    </dgm:pt>
    <dgm:pt modelId="{6319C676-A7DE-4777-9BB4-3B6D30ED3F5C}" type="pres">
      <dgm:prSet presAssocID="{A6406C01-7E83-4650-8EF5-394419DCB348}" presName="aSpace" presStyleCnt="0"/>
      <dgm:spPr/>
    </dgm:pt>
    <dgm:pt modelId="{CA708D38-D093-4C16-A955-CF2CAC7F0A99}" type="pres">
      <dgm:prSet presAssocID="{5D952622-A79E-41E4-BBC2-6212DEFFA91C}" presName="compNode" presStyleCnt="0"/>
      <dgm:spPr/>
    </dgm:pt>
    <dgm:pt modelId="{6F3066E9-E96F-489D-8A4B-6D55FBE389F2}" type="pres">
      <dgm:prSet presAssocID="{5D952622-A79E-41E4-BBC2-6212DEFFA91C}" presName="noGeometry" presStyleCnt="0"/>
      <dgm:spPr/>
    </dgm:pt>
    <dgm:pt modelId="{00D2DC2C-7CA2-4A4B-B66D-3DDCAB7DC8E9}" type="pres">
      <dgm:prSet presAssocID="{5D952622-A79E-41E4-BBC2-6212DEFFA91C}" presName="childTextVisible" presStyleLbl="bgAccFollowNode1" presStyleIdx="1" presStyleCnt="3">
        <dgm:presLayoutVars>
          <dgm:bulletEnabled val="1"/>
        </dgm:presLayoutVars>
      </dgm:prSet>
      <dgm:spPr/>
    </dgm:pt>
    <dgm:pt modelId="{072FB640-0A28-40E8-9C0C-86BAF45C6EF0}" type="pres">
      <dgm:prSet presAssocID="{5D952622-A79E-41E4-BBC2-6212DEFFA91C}" presName="childTextHidden" presStyleLbl="bgAccFollowNode1" presStyleIdx="1" presStyleCnt="3"/>
      <dgm:spPr/>
    </dgm:pt>
    <dgm:pt modelId="{EE8733A1-7662-4D0A-B39E-2218596CC81C}" type="pres">
      <dgm:prSet presAssocID="{5D952622-A79E-41E4-BBC2-6212DEFFA91C}" presName="parentText" presStyleLbl="node1" presStyleIdx="1" presStyleCnt="3">
        <dgm:presLayoutVars>
          <dgm:chMax val="1"/>
          <dgm:bulletEnabled val="1"/>
        </dgm:presLayoutVars>
      </dgm:prSet>
      <dgm:spPr/>
    </dgm:pt>
    <dgm:pt modelId="{E0D7C734-E391-436F-996C-E60442F50A17}" type="pres">
      <dgm:prSet presAssocID="{5D952622-A79E-41E4-BBC2-6212DEFFA91C}" presName="aSpace" presStyleCnt="0"/>
      <dgm:spPr/>
    </dgm:pt>
    <dgm:pt modelId="{E8F3A685-8F9F-4BAC-8C8B-A1DE5AA41F3A}" type="pres">
      <dgm:prSet presAssocID="{50706FFE-8A00-485D-9FF7-8D310692C602}" presName="compNode" presStyleCnt="0"/>
      <dgm:spPr/>
    </dgm:pt>
    <dgm:pt modelId="{84BFA617-6CAF-4DA9-A086-82BCA61093BE}" type="pres">
      <dgm:prSet presAssocID="{50706FFE-8A00-485D-9FF7-8D310692C602}" presName="noGeometry" presStyleCnt="0"/>
      <dgm:spPr/>
    </dgm:pt>
    <dgm:pt modelId="{4BF699B1-BE15-42D1-9784-AA33CF29870E}" type="pres">
      <dgm:prSet presAssocID="{50706FFE-8A00-485D-9FF7-8D310692C602}" presName="childTextVisible" presStyleLbl="bgAccFollowNode1" presStyleIdx="2" presStyleCnt="3">
        <dgm:presLayoutVars>
          <dgm:bulletEnabled val="1"/>
        </dgm:presLayoutVars>
      </dgm:prSet>
      <dgm:spPr/>
    </dgm:pt>
    <dgm:pt modelId="{F0925EF4-86E2-4748-BA70-94AAF55AB064}" type="pres">
      <dgm:prSet presAssocID="{50706FFE-8A00-485D-9FF7-8D310692C602}" presName="childTextHidden" presStyleLbl="bgAccFollowNode1" presStyleIdx="2" presStyleCnt="3"/>
      <dgm:spPr/>
    </dgm:pt>
    <dgm:pt modelId="{78E9A4E4-18A9-4B73-8007-A63A71C71937}" type="pres">
      <dgm:prSet presAssocID="{50706FFE-8A00-485D-9FF7-8D310692C602}" presName="parentText" presStyleLbl="node1" presStyleIdx="2" presStyleCnt="3">
        <dgm:presLayoutVars>
          <dgm:chMax val="1"/>
          <dgm:bulletEnabled val="1"/>
        </dgm:presLayoutVars>
      </dgm:prSet>
      <dgm:spPr/>
    </dgm:pt>
  </dgm:ptLst>
  <dgm:cxnLst>
    <dgm:cxn modelId="{99E34304-5770-4691-A3EE-6A7C8B9ACD53}" type="presOf" srcId="{E4E9F0D0-FF23-4B59-9B97-973BCBE5DC65}" destId="{610B5FFC-C0C9-444C-9F7A-14D1B54F604D}" srcOrd="0" destOrd="0" presId="urn:microsoft.com/office/officeart/2005/8/layout/hProcess6"/>
    <dgm:cxn modelId="{81ACEA16-295B-4802-A889-1DC375F525AB}" type="presOf" srcId="{A6406C01-7E83-4650-8EF5-394419DCB348}" destId="{47DA5750-48DC-4E4F-815D-0B05DBC30DAB}" srcOrd="0" destOrd="0" presId="urn:microsoft.com/office/officeart/2005/8/layout/hProcess6"/>
    <dgm:cxn modelId="{130B0544-2388-4104-A721-8D29E7C77420}" type="presOf" srcId="{5D952622-A79E-41E4-BBC2-6212DEFFA91C}" destId="{EE8733A1-7662-4D0A-B39E-2218596CC81C}" srcOrd="0" destOrd="0" presId="urn:microsoft.com/office/officeart/2005/8/layout/hProcess6"/>
    <dgm:cxn modelId="{31498E67-CEA0-4571-B7AB-26A2113144F6}" type="presOf" srcId="{FBA29113-7A70-4E0E-B036-871C49B835F1}" destId="{8734DFB3-ADD8-4FD2-87D8-1981AA0ADD0B}" srcOrd="0" destOrd="0" presId="urn:microsoft.com/office/officeart/2005/8/layout/hProcess6"/>
    <dgm:cxn modelId="{11A0AF47-4BCA-470E-92BF-7B388FFB0DE8}" srcId="{50706FFE-8A00-485D-9FF7-8D310692C602}" destId="{3A9B5D84-CB00-4BC9-ADB2-5CF832F36763}" srcOrd="0" destOrd="0" parTransId="{BD57EC4A-052D-4824-8820-064BAC997A9B}" sibTransId="{98E878CF-4A49-4E76-BD23-AE7C5290BAFD}"/>
    <dgm:cxn modelId="{019AA969-1A2B-48C0-B7C9-005E817BC2CB}" type="presOf" srcId="{E4E9F0D0-FF23-4B59-9B97-973BCBE5DC65}" destId="{FB705FC1-639E-4064-8E9A-A79870DE5273}" srcOrd="1" destOrd="0" presId="urn:microsoft.com/office/officeart/2005/8/layout/hProcess6"/>
    <dgm:cxn modelId="{35AF286C-A401-4C08-B8A3-F38B03322BD8}" srcId="{5D952622-A79E-41E4-BBC2-6212DEFFA91C}" destId="{5248D9DA-6444-46F6-8D28-C8BB2253AAD1}" srcOrd="0" destOrd="0" parTransId="{A8533F77-F094-4EDB-BCC7-35E0D6A46B71}" sibTransId="{011B552E-515A-4C41-B810-0D2552861422}"/>
    <dgm:cxn modelId="{F36BB86E-E9BB-4DBF-9DFE-F8050046ED1F}" type="presOf" srcId="{3A9B5D84-CB00-4BC9-ADB2-5CF832F36763}" destId="{4BF699B1-BE15-42D1-9784-AA33CF29870E}" srcOrd="0" destOrd="0" presId="urn:microsoft.com/office/officeart/2005/8/layout/hProcess6"/>
    <dgm:cxn modelId="{BA539253-48E3-447C-8770-C31D10399C4A}" type="presOf" srcId="{50706FFE-8A00-485D-9FF7-8D310692C602}" destId="{78E9A4E4-18A9-4B73-8007-A63A71C71937}" srcOrd="0" destOrd="0" presId="urn:microsoft.com/office/officeart/2005/8/layout/hProcess6"/>
    <dgm:cxn modelId="{D2E26D7D-A939-4166-987B-3E9E5A080266}" type="presOf" srcId="{3A9B5D84-CB00-4BC9-ADB2-5CF832F36763}" destId="{F0925EF4-86E2-4748-BA70-94AAF55AB064}" srcOrd="1" destOrd="0" presId="urn:microsoft.com/office/officeart/2005/8/layout/hProcess6"/>
    <dgm:cxn modelId="{4D956F8D-5727-488A-93AF-F33602655A44}" srcId="{FBA29113-7A70-4E0E-B036-871C49B835F1}" destId="{A6406C01-7E83-4650-8EF5-394419DCB348}" srcOrd="0" destOrd="0" parTransId="{2586B3BB-DA8B-42DF-AC9A-77CE21607FD0}" sibTransId="{7C5B61F0-A4F6-4FCA-B552-36151F31051E}"/>
    <dgm:cxn modelId="{37A3A996-9723-4BDB-8959-9D9B7799BD9A}" srcId="{A6406C01-7E83-4650-8EF5-394419DCB348}" destId="{E4E9F0D0-FF23-4B59-9B97-973BCBE5DC65}" srcOrd="0" destOrd="0" parTransId="{E9237435-F938-45D4-8BF4-6D5D4DFF850F}" sibTransId="{D32B195A-7CAD-474B-B79C-BE4BB171E742}"/>
    <dgm:cxn modelId="{E23D729A-C2FC-40CD-8A08-F5EBB66CF80B}" type="presOf" srcId="{5248D9DA-6444-46F6-8D28-C8BB2253AAD1}" destId="{072FB640-0A28-40E8-9C0C-86BAF45C6EF0}" srcOrd="1" destOrd="0" presId="urn:microsoft.com/office/officeart/2005/8/layout/hProcess6"/>
    <dgm:cxn modelId="{A22BDB9A-90BB-4DA2-8850-00D4F1D3B898}" srcId="{FBA29113-7A70-4E0E-B036-871C49B835F1}" destId="{5D952622-A79E-41E4-BBC2-6212DEFFA91C}" srcOrd="1" destOrd="0" parTransId="{10627A68-BE4B-4A4A-9EC9-4CFEF1E4DF39}" sibTransId="{092BAEF3-D9F2-476B-9A0B-6F14CC814529}"/>
    <dgm:cxn modelId="{AE4FA1B2-1FFD-4999-BFB4-0E2A9E4BEBBB}" type="presOf" srcId="{5248D9DA-6444-46F6-8D28-C8BB2253AAD1}" destId="{00D2DC2C-7CA2-4A4B-B66D-3DDCAB7DC8E9}" srcOrd="0" destOrd="0" presId="urn:microsoft.com/office/officeart/2005/8/layout/hProcess6"/>
    <dgm:cxn modelId="{7599CECE-5293-4C57-A979-D096C99254C7}" srcId="{FBA29113-7A70-4E0E-B036-871C49B835F1}" destId="{50706FFE-8A00-485D-9FF7-8D310692C602}" srcOrd="2" destOrd="0" parTransId="{EF44BD91-19A4-424B-BA32-4A5492B6E40B}" sibTransId="{CD03DFF4-D962-46D6-AFFA-2A87FD08403E}"/>
    <dgm:cxn modelId="{FF0D50D3-9477-4407-8F44-B60B9728DED7}" type="presParOf" srcId="{8734DFB3-ADD8-4FD2-87D8-1981AA0ADD0B}" destId="{5C04AEFB-7132-4B28-A7D3-862245070A8D}" srcOrd="0" destOrd="0" presId="urn:microsoft.com/office/officeart/2005/8/layout/hProcess6"/>
    <dgm:cxn modelId="{126CE751-65CF-4E60-902C-2D0B01478834}" type="presParOf" srcId="{5C04AEFB-7132-4B28-A7D3-862245070A8D}" destId="{358F74AC-FC7D-465B-BD12-B6CCC00F3D29}" srcOrd="0" destOrd="0" presId="urn:microsoft.com/office/officeart/2005/8/layout/hProcess6"/>
    <dgm:cxn modelId="{C6915109-771C-43AE-A4C7-A411D8E5978F}" type="presParOf" srcId="{5C04AEFB-7132-4B28-A7D3-862245070A8D}" destId="{610B5FFC-C0C9-444C-9F7A-14D1B54F604D}" srcOrd="1" destOrd="0" presId="urn:microsoft.com/office/officeart/2005/8/layout/hProcess6"/>
    <dgm:cxn modelId="{954FE73F-9595-47D0-9AB9-6EB7EDC39F8E}" type="presParOf" srcId="{5C04AEFB-7132-4B28-A7D3-862245070A8D}" destId="{FB705FC1-639E-4064-8E9A-A79870DE5273}" srcOrd="2" destOrd="0" presId="urn:microsoft.com/office/officeart/2005/8/layout/hProcess6"/>
    <dgm:cxn modelId="{362B7B1C-776A-481A-B10E-B2136C044DB5}" type="presParOf" srcId="{5C04AEFB-7132-4B28-A7D3-862245070A8D}" destId="{47DA5750-48DC-4E4F-815D-0B05DBC30DAB}" srcOrd="3" destOrd="0" presId="urn:microsoft.com/office/officeart/2005/8/layout/hProcess6"/>
    <dgm:cxn modelId="{AB361918-49A4-4458-A6B4-A38162139DB4}" type="presParOf" srcId="{8734DFB3-ADD8-4FD2-87D8-1981AA0ADD0B}" destId="{6319C676-A7DE-4777-9BB4-3B6D30ED3F5C}" srcOrd="1" destOrd="0" presId="urn:microsoft.com/office/officeart/2005/8/layout/hProcess6"/>
    <dgm:cxn modelId="{3E32ED31-FAFA-41FB-A502-0C9269827B55}" type="presParOf" srcId="{8734DFB3-ADD8-4FD2-87D8-1981AA0ADD0B}" destId="{CA708D38-D093-4C16-A955-CF2CAC7F0A99}" srcOrd="2" destOrd="0" presId="urn:microsoft.com/office/officeart/2005/8/layout/hProcess6"/>
    <dgm:cxn modelId="{38B5F8BF-C6A8-4D51-8681-B847070CD1C0}" type="presParOf" srcId="{CA708D38-D093-4C16-A955-CF2CAC7F0A99}" destId="{6F3066E9-E96F-489D-8A4B-6D55FBE389F2}" srcOrd="0" destOrd="0" presId="urn:microsoft.com/office/officeart/2005/8/layout/hProcess6"/>
    <dgm:cxn modelId="{B873A9F4-217E-473A-8D65-14527890AC34}" type="presParOf" srcId="{CA708D38-D093-4C16-A955-CF2CAC7F0A99}" destId="{00D2DC2C-7CA2-4A4B-B66D-3DDCAB7DC8E9}" srcOrd="1" destOrd="0" presId="urn:microsoft.com/office/officeart/2005/8/layout/hProcess6"/>
    <dgm:cxn modelId="{F573A08D-1388-4362-9D10-155655876363}" type="presParOf" srcId="{CA708D38-D093-4C16-A955-CF2CAC7F0A99}" destId="{072FB640-0A28-40E8-9C0C-86BAF45C6EF0}" srcOrd="2" destOrd="0" presId="urn:microsoft.com/office/officeart/2005/8/layout/hProcess6"/>
    <dgm:cxn modelId="{7ADF5CCF-F26A-45B5-9692-98B07AFD46A1}" type="presParOf" srcId="{CA708D38-D093-4C16-A955-CF2CAC7F0A99}" destId="{EE8733A1-7662-4D0A-B39E-2218596CC81C}" srcOrd="3" destOrd="0" presId="urn:microsoft.com/office/officeart/2005/8/layout/hProcess6"/>
    <dgm:cxn modelId="{985C18C8-95A3-4479-821C-610A2BAFFFF3}" type="presParOf" srcId="{8734DFB3-ADD8-4FD2-87D8-1981AA0ADD0B}" destId="{E0D7C734-E391-436F-996C-E60442F50A17}" srcOrd="3" destOrd="0" presId="urn:microsoft.com/office/officeart/2005/8/layout/hProcess6"/>
    <dgm:cxn modelId="{951CD7FA-A9B4-463F-BD0D-452C521FF523}" type="presParOf" srcId="{8734DFB3-ADD8-4FD2-87D8-1981AA0ADD0B}" destId="{E8F3A685-8F9F-4BAC-8C8B-A1DE5AA41F3A}" srcOrd="4" destOrd="0" presId="urn:microsoft.com/office/officeart/2005/8/layout/hProcess6"/>
    <dgm:cxn modelId="{E08D8862-B273-4AA6-9A90-754366CE4945}" type="presParOf" srcId="{E8F3A685-8F9F-4BAC-8C8B-A1DE5AA41F3A}" destId="{84BFA617-6CAF-4DA9-A086-82BCA61093BE}" srcOrd="0" destOrd="0" presId="urn:microsoft.com/office/officeart/2005/8/layout/hProcess6"/>
    <dgm:cxn modelId="{69392B4C-2A7B-41A4-A48C-35E312A6434A}" type="presParOf" srcId="{E8F3A685-8F9F-4BAC-8C8B-A1DE5AA41F3A}" destId="{4BF699B1-BE15-42D1-9784-AA33CF29870E}" srcOrd="1" destOrd="0" presId="urn:microsoft.com/office/officeart/2005/8/layout/hProcess6"/>
    <dgm:cxn modelId="{29F5DEAB-A9C8-47F8-A089-1585C323795A}" type="presParOf" srcId="{E8F3A685-8F9F-4BAC-8C8B-A1DE5AA41F3A}" destId="{F0925EF4-86E2-4748-BA70-94AAF55AB064}" srcOrd="2" destOrd="0" presId="urn:microsoft.com/office/officeart/2005/8/layout/hProcess6"/>
    <dgm:cxn modelId="{E9A57A1B-DDAF-4905-B46C-246DB5E9FB2A}" type="presParOf" srcId="{E8F3A685-8F9F-4BAC-8C8B-A1DE5AA41F3A}" destId="{78E9A4E4-18A9-4B73-8007-A63A71C71937}" srcOrd="3" destOrd="0" presId="urn:microsoft.com/office/officeart/2005/8/layout/hProcess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0B5FFC-C0C9-444C-9F7A-14D1B54F604D}">
      <dsp:nvSpPr>
        <dsp:cNvPr id="0" name=""/>
        <dsp:cNvSpPr/>
      </dsp:nvSpPr>
      <dsp:spPr>
        <a:xfrm>
          <a:off x="623515" y="823134"/>
          <a:ext cx="2475309" cy="2163731"/>
        </a:xfrm>
        <a:prstGeom prst="rightArrow">
          <a:avLst>
            <a:gd name="adj1" fmla="val 70000"/>
            <a:gd name="adj2" fmla="val 50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0640" tIns="10160" rIns="20320" bIns="10160" numCol="1" spcCol="1270" rtlCol="0" anchor="ctr" anchorCtr="0">
          <a:noAutofit/>
        </a:bodyPr>
        <a:lstStyle/>
        <a:p>
          <a:pPr marL="0" lvl="0" indent="0" algn="ctr" defTabSz="711200" rtl="0">
            <a:lnSpc>
              <a:spcPct val="90000"/>
            </a:lnSpc>
            <a:spcBef>
              <a:spcPct val="0"/>
            </a:spcBef>
            <a:spcAft>
              <a:spcPct val="35000"/>
            </a:spcAft>
            <a:buNone/>
          </a:pPr>
          <a:r>
            <a:rPr lang="de-DE" sz="1600" kern="1200" noProof="0" dirty="0"/>
            <a:t>Klassen mit erzeugender Methode erstellen</a:t>
          </a:r>
        </a:p>
      </dsp:txBody>
      <dsp:txXfrm>
        <a:off x="1242342" y="1147694"/>
        <a:ext cx="1206713" cy="1514611"/>
      </dsp:txXfrm>
    </dsp:sp>
    <dsp:sp modelId="{47DA5750-48DC-4E4F-815D-0B05DBC30DAB}">
      <dsp:nvSpPr>
        <dsp:cNvPr id="0" name=""/>
        <dsp:cNvSpPr/>
      </dsp:nvSpPr>
      <dsp:spPr>
        <a:xfrm>
          <a:off x="4688" y="1286172"/>
          <a:ext cx="1237654" cy="123765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rtlCol="0" anchor="ctr" anchorCtr="0">
          <a:noAutofit/>
        </a:bodyPr>
        <a:lstStyle/>
        <a:p>
          <a:pPr marL="0" lvl="0" indent="0" algn="ctr" defTabSz="1022350" rtl="0">
            <a:lnSpc>
              <a:spcPct val="90000"/>
            </a:lnSpc>
            <a:spcBef>
              <a:spcPct val="0"/>
            </a:spcBef>
            <a:spcAft>
              <a:spcPct val="35000"/>
            </a:spcAft>
            <a:buNone/>
          </a:pPr>
          <a:r>
            <a:rPr lang="de-DE" sz="2300" kern="1200" noProof="0" dirty="0"/>
            <a:t>Schritt 1</a:t>
          </a:r>
        </a:p>
      </dsp:txBody>
      <dsp:txXfrm>
        <a:off x="185938" y="1467422"/>
        <a:ext cx="875154" cy="875154"/>
      </dsp:txXfrm>
    </dsp:sp>
    <dsp:sp modelId="{00D2DC2C-7CA2-4A4B-B66D-3DDCAB7DC8E9}">
      <dsp:nvSpPr>
        <dsp:cNvPr id="0" name=""/>
        <dsp:cNvSpPr/>
      </dsp:nvSpPr>
      <dsp:spPr>
        <a:xfrm>
          <a:off x="3872358" y="823134"/>
          <a:ext cx="2475309" cy="2163731"/>
        </a:xfrm>
        <a:prstGeom prst="rightArrow">
          <a:avLst>
            <a:gd name="adj1" fmla="val 70000"/>
            <a:gd name="adj2" fmla="val 50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0640" tIns="10160" rIns="20320" bIns="10160" numCol="1" spcCol="1270" rtlCol="0" anchor="ctr" anchorCtr="0">
          <a:noAutofit/>
        </a:bodyPr>
        <a:lstStyle/>
        <a:p>
          <a:pPr marL="0" lvl="0" indent="0" algn="ctr" defTabSz="711200" rtl="0">
            <a:lnSpc>
              <a:spcPct val="90000"/>
            </a:lnSpc>
            <a:spcBef>
              <a:spcPct val="0"/>
            </a:spcBef>
            <a:spcAft>
              <a:spcPct val="35000"/>
            </a:spcAft>
            <a:buNone/>
          </a:pPr>
          <a:r>
            <a:rPr lang="de-DE" sz="1600" kern="1200" noProof="0" dirty="0"/>
            <a:t>In der Methode Model-Instanzen erstellen</a:t>
          </a:r>
        </a:p>
      </dsp:txBody>
      <dsp:txXfrm>
        <a:off x="4491186" y="1147694"/>
        <a:ext cx="1206713" cy="1514611"/>
      </dsp:txXfrm>
    </dsp:sp>
    <dsp:sp modelId="{EE8733A1-7662-4D0A-B39E-2218596CC81C}">
      <dsp:nvSpPr>
        <dsp:cNvPr id="0" name=""/>
        <dsp:cNvSpPr/>
      </dsp:nvSpPr>
      <dsp:spPr>
        <a:xfrm>
          <a:off x="3253531" y="1286172"/>
          <a:ext cx="1237654" cy="123765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rtlCol="0" anchor="ctr" anchorCtr="0">
          <a:noAutofit/>
        </a:bodyPr>
        <a:lstStyle/>
        <a:p>
          <a:pPr marL="0" lvl="0" indent="0" algn="ctr" defTabSz="1022350" rtl="0">
            <a:lnSpc>
              <a:spcPct val="90000"/>
            </a:lnSpc>
            <a:spcBef>
              <a:spcPct val="0"/>
            </a:spcBef>
            <a:spcAft>
              <a:spcPct val="35000"/>
            </a:spcAft>
            <a:buNone/>
          </a:pPr>
          <a:r>
            <a:rPr lang="de-DE" sz="2300" kern="1200" noProof="0" dirty="0"/>
            <a:t>Schritt 2</a:t>
          </a:r>
        </a:p>
      </dsp:txBody>
      <dsp:txXfrm>
        <a:off x="3434781" y="1467422"/>
        <a:ext cx="875154" cy="875154"/>
      </dsp:txXfrm>
    </dsp:sp>
    <dsp:sp modelId="{4BF699B1-BE15-42D1-9784-AA33CF29870E}">
      <dsp:nvSpPr>
        <dsp:cNvPr id="0" name=""/>
        <dsp:cNvSpPr/>
      </dsp:nvSpPr>
      <dsp:spPr>
        <a:xfrm>
          <a:off x="7121202" y="823134"/>
          <a:ext cx="2475309" cy="2163731"/>
        </a:xfrm>
        <a:prstGeom prst="rightArrow">
          <a:avLst>
            <a:gd name="adj1" fmla="val 70000"/>
            <a:gd name="adj2" fmla="val 50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0640" tIns="10160" rIns="20320" bIns="10160" numCol="1" spcCol="1270" rtlCol="0" anchor="ctr" anchorCtr="0">
          <a:noAutofit/>
        </a:bodyPr>
        <a:lstStyle/>
        <a:p>
          <a:pPr marL="0" lvl="0" indent="0" algn="ctr" defTabSz="711200" rtl="0">
            <a:lnSpc>
              <a:spcPct val="90000"/>
            </a:lnSpc>
            <a:spcBef>
              <a:spcPct val="0"/>
            </a:spcBef>
            <a:spcAft>
              <a:spcPct val="35000"/>
            </a:spcAft>
            <a:buNone/>
          </a:pPr>
          <a:r>
            <a:rPr lang="de-DE" sz="1600" kern="1200" noProof="0" dirty="0"/>
            <a:t>Instanzen in Collection einfügen</a:t>
          </a:r>
        </a:p>
      </dsp:txBody>
      <dsp:txXfrm>
        <a:off x="7740029" y="1147694"/>
        <a:ext cx="1206713" cy="1514611"/>
      </dsp:txXfrm>
    </dsp:sp>
    <dsp:sp modelId="{78E9A4E4-18A9-4B73-8007-A63A71C71937}">
      <dsp:nvSpPr>
        <dsp:cNvPr id="0" name=""/>
        <dsp:cNvSpPr/>
      </dsp:nvSpPr>
      <dsp:spPr>
        <a:xfrm>
          <a:off x="6502375" y="1286172"/>
          <a:ext cx="1237654" cy="123765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rtlCol="0" anchor="ctr" anchorCtr="0">
          <a:noAutofit/>
        </a:bodyPr>
        <a:lstStyle/>
        <a:p>
          <a:pPr marL="0" lvl="0" indent="0" algn="ctr" defTabSz="1022350" rtl="0">
            <a:lnSpc>
              <a:spcPct val="90000"/>
            </a:lnSpc>
            <a:spcBef>
              <a:spcPct val="0"/>
            </a:spcBef>
            <a:spcAft>
              <a:spcPct val="35000"/>
            </a:spcAft>
            <a:buNone/>
          </a:pPr>
          <a:r>
            <a:rPr lang="de-DE" sz="2300" kern="1200" noProof="0" dirty="0"/>
            <a:t>Schritt 3</a:t>
          </a:r>
        </a:p>
      </dsp:txBody>
      <dsp:txXfrm>
        <a:off x="6683625" y="1467422"/>
        <a:ext cx="875154" cy="875154"/>
      </dsp:txXfrm>
    </dsp:sp>
  </dsp:spTree>
</dsp:drawing>
</file>

<file path=ppt/diagrams/layout1.xml><?xml version="1.0" encoding="utf-8"?>
<dgm:layoutDef xmlns:dgm="http://schemas.openxmlformats.org/drawingml/2006/diagram" xmlns:a="http://schemas.openxmlformats.org/drawingml/2006/main" uniqueId="urn:microsoft.com/office/officeart/2005/8/layout/hProcess6">
  <dgm:title val=""/>
  <dgm:desc val=""/>
  <dgm:catLst>
    <dgm:cat type="process"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theList">
    <dgm:varLst>
      <dgm:dir/>
      <dgm:animLvl val="lvl"/>
      <dgm:resizeHandles val="exact"/>
    </dgm:varLst>
    <dgm:choose name="Name0">
      <dgm:if name="Name1" func="var" arg="dir" op="equ" val="norm">
        <dgm:alg type="lin">
          <dgm:param type="linDir" val="fromL"/>
          <dgm:param type="nodeHorzAlign" val="l"/>
        </dgm:alg>
      </dgm:if>
      <dgm:else name="Name2">
        <dgm:alg type="lin">
          <dgm:param type="linDir" val="fromR"/>
          <dgm:param type="nodeHorzAlign" val="r"/>
        </dgm:alg>
      </dgm:else>
    </dgm:choose>
    <dgm:shape xmlns:r="http://schemas.openxmlformats.org/officeDocument/2006/relationships" r:blip="">
      <dgm:adjLst/>
    </dgm:shape>
    <dgm:presOf/>
    <dgm:constrLst>
      <dgm:constr type="w" for="ch" forName="compNode" refType="w"/>
      <dgm:constr type="h" for="ch" forName="compNode" refType="w" refFor="ch" refForName="compNode" fact="0.7"/>
      <dgm:constr type="ctrY" for="ch" forName="compNode" refType="h" fact="0.5"/>
      <dgm:constr type="w" for="ch" forName="aSpace" refType="w" fact="0.05"/>
      <dgm:constr type="primFontSz" for="des" forName="childTextHidden" op="equ" val="65"/>
      <dgm:constr type="primFontSz" for="des" forName="parentText" op="equ"/>
    </dgm:constrLst>
    <dgm:ruleLst/>
    <dgm:forEach name="aNodeForEach" axis="ch" ptType="node">
      <dgm:layoutNode name="compNode">
        <dgm:alg type="composite">
          <dgm:param type="ar" val="1.43"/>
        </dgm:alg>
        <dgm:shape xmlns:r="http://schemas.openxmlformats.org/officeDocument/2006/relationships" r:blip="">
          <dgm:adjLst/>
        </dgm:shape>
        <dgm:presOf/>
        <dgm:choose name="Name3">
          <dgm:if name="Name4" func="var" arg="dir" op="equ" val="norm">
            <dgm:constrLst>
              <dgm:constr type="w" for="ch" forName="childTextVisible" refType="w" fact="0.8"/>
              <dgm:constr type="h" for="ch" forName="childTextVisible" refType="h"/>
              <dgm:constr type="r" for="ch" forName="childTextVisible" refType="w"/>
              <dgm:constr type="w" for="ch" forName="childTextHidden" refType="w" fact="0.6"/>
              <dgm:constr type="h" for="ch" forName="childTextHidden" refType="h"/>
              <dgm:constr type="r" for="ch" forName="childTextHidden" refType="w"/>
              <dgm:constr type="l" for="ch" forName="parentText"/>
              <dgm:constr type="w" for="ch" forName="parentText" refType="w" fact="0.4"/>
              <dgm:constr type="h" for="ch" forName="parentText" refType="w" refFor="ch" refForName="parentText" op="equ"/>
              <dgm:constr type="ctrY" for="ch" forName="parentText" refType="h" fact="0.5"/>
            </dgm:constrLst>
          </dgm:if>
          <dgm:else name="Name5">
            <dgm:constrLst>
              <dgm:constr type="w" for="ch" forName="childTextVisible" refType="w" fact="0.8"/>
              <dgm:constr type="h" for="ch" forName="childTextVisible" refType="h"/>
              <dgm:constr type="l" for="ch" forName="childTextVisible"/>
              <dgm:constr type="w" for="ch" forName="childTextHidden" refType="w" fact="0.6"/>
              <dgm:constr type="h" for="ch" forName="childTextHidden" refType="h"/>
              <dgm:constr type="l" for="ch" forName="childTextHidden"/>
              <dgm:constr type="r" for="ch" forName="parentText" refType="w"/>
              <dgm:constr type="w" for="ch" forName="parentText" refType="w" fact="0.4"/>
              <dgm:constr type="h" for="ch" forName="parentText" refType="w" refFor="ch" refForName="parentText" op="equ"/>
              <dgm:constr type="ctrY" for="ch" forName="parentText" refType="h" fact="0.5"/>
            </dgm:constrLst>
          </dgm:else>
        </dgm:choose>
        <dgm:ruleLst/>
        <dgm:layoutNode name="noGeometry">
          <dgm:alg type="sp"/>
          <dgm:shape xmlns:r="http://schemas.openxmlformats.org/officeDocument/2006/relationships" r:blip="">
            <dgm:adjLst/>
          </dgm:shape>
          <dgm:presOf/>
          <dgm:constrLst/>
          <dgm:ruleLst/>
        </dgm:layoutNode>
        <dgm:layoutNode name="childTextVisible" styleLbl="bgAccFollowNode1">
          <dgm:varLst>
            <dgm:bulletEnabled val="1"/>
          </dgm:varLst>
          <dgm:alg type="sp"/>
          <dgm:choose name="Name6">
            <dgm:if name="Name7" func="var" arg="dir" op="equ" val="norm">
              <dgm:shape xmlns:r="http://schemas.openxmlformats.org/officeDocument/2006/relationships" type="rightArrow" r:blip="">
                <dgm:adjLst>
                  <dgm:adj idx="1" val="0.7"/>
                  <dgm:adj idx="2" val="0.5"/>
                </dgm:adjLst>
              </dgm:shape>
            </dgm:if>
            <dgm:else name="Name8">
              <dgm:shape xmlns:r="http://schemas.openxmlformats.org/officeDocument/2006/relationships" type="leftArrow" r:blip="">
                <dgm:adjLst>
                  <dgm:adj idx="1" val="0.7"/>
                  <dgm:adj idx="2" val="0.5"/>
                </dgm:adjLst>
              </dgm:shape>
            </dgm:else>
          </dgm:choose>
          <dgm:presOf axis="des" ptType="node"/>
          <dgm:constrLst/>
          <dgm:ruleLst/>
        </dgm:layoutNode>
        <dgm:layoutNode name="childTextHidden" styleLbl="bgAccFollowNode1">
          <dgm:choose name="Name9">
            <dgm:if name="Name10" axis="des followSib" ptType="node node" st="1 1" cnt="1 0" func="cnt" op="gte" val="1">
              <dgm:alg type="tx">
                <dgm:param type="stBulletLvl" val="1"/>
                <dgm:param type="txAnchorVertCh" val="mid"/>
              </dgm:alg>
            </dgm:if>
            <dgm:else name="Name11">
              <dgm:alg type="tx">
                <dgm:param type="stBulletLvl" val="2"/>
                <dgm:param type="txAnchorVertCh" val="mid"/>
              </dgm:alg>
            </dgm:else>
          </dgm:choose>
          <dgm:choose name="Name12">
            <dgm:if name="Name13" func="var" arg="dir" op="equ" val="norm">
              <dgm:shape xmlns:r="http://schemas.openxmlformats.org/officeDocument/2006/relationships" type="rightArrow" r:blip="" hideGeom="1">
                <dgm:adjLst>
                  <dgm:adj idx="1" val="0.7"/>
                  <dgm:adj idx="2" val="0.5"/>
                </dgm:adjLst>
              </dgm:shape>
            </dgm:if>
            <dgm:else name="Name14">
              <dgm:shape xmlns:r="http://schemas.openxmlformats.org/officeDocument/2006/relationships" type="leftArrow" r:blip="" hideGeom="1">
                <dgm:adjLst>
                  <dgm:adj idx="1" val="0.7"/>
                  <dgm:adj idx="2" val="0.5"/>
                </dgm:adjLst>
              </dgm:shape>
            </dgm:else>
          </dgm:choose>
          <dgm:presOf axis="des" ptType="node"/>
          <dgm:constrLst>
            <dgm:constr type="secFontSz" refType="primFontSz"/>
            <dgm:constr type="tMarg" refType="primFontSz" fact="0.05"/>
            <dgm:constr type="bMarg" refType="primFontSz" fact="0.05"/>
            <dgm:constr type="rMarg" refType="primFontSz" fact="0.1"/>
            <dgm:constr type="lMarg" refType="primFontSz" fact="0.2"/>
          </dgm:constrLst>
          <dgm:ruleLst>
            <dgm:rule type="primFontSz" val="5" fact="NaN" max="NaN"/>
          </dgm:ruleLst>
        </dgm:layoutNode>
        <dgm:layoutNode name="parentText" styleLbl="node1">
          <dgm:varLst>
            <dgm:chMax val="1"/>
            <dgm:bulletEnabled val="1"/>
          </dgm:varLst>
          <dgm:alg type="tx"/>
          <dgm:shape xmlns:r="http://schemas.openxmlformats.org/officeDocument/2006/relationships" type="ellipse" r:blip="">
            <dgm:adjLst/>
          </dgm:shape>
          <dgm:presOf axis="self"/>
          <dgm:constrLst>
            <dgm:constr type="primFontSz" val="65"/>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choose name="Name15">
        <dgm:if name="Name16" axis="self" ptType="node" func="revPos" op="gte" val="2">
          <dgm:layoutNode name="aSpace">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dirty="0"/>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8421EF4D-45B6-414B-9EE9-1C8B41E7BD96}" type="datetime1">
              <a:rPr lang="de-DE" smtClean="0"/>
              <a:t>21.01.2019</a:t>
            </a:fld>
            <a:endParaRPr lang="de-DE" dirty="0"/>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dirty="0"/>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1604A0D4-B89B-4ADD-AF9E-38636B40EE4E}" type="slidenum">
              <a:rPr lang="de-DE" smtClean="0"/>
              <a:t>‹Nr.›</a:t>
            </a:fld>
            <a:endParaRPr lang="de-DE" dirty="0"/>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svg>
</file>

<file path=ppt/media/image4.png>
</file>

<file path=ppt/media/image5.jpe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950C98C3-EF17-4779-9FA2-89777B4952B0}" type="datetime1">
              <a:rPr lang="de-DE" smtClean="0"/>
              <a:t>21.01.2019</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de-DE" dirty="0"/>
          </a:p>
        </p:txBody>
      </p:sp>
      <p:sp>
        <p:nvSpPr>
          <p:cNvPr id="5" name="Notizenplatzhalt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rtl="0"/>
            <a:r>
              <a:rPr lang="de-DE" dirty="0"/>
              <a:t>Formatvorlagen des Textmasters bearbeiten</a:t>
            </a:r>
          </a:p>
          <a:p>
            <a:pPr lvl="1" rtl="0"/>
            <a:r>
              <a:rPr lang="de-DE" dirty="0"/>
              <a:t>Zweite Ebene</a:t>
            </a:r>
          </a:p>
          <a:p>
            <a:pPr lvl="2" rtl="0"/>
            <a:r>
              <a:rPr lang="de-DE" dirty="0"/>
              <a:t>Dritte Ebene</a:t>
            </a:r>
          </a:p>
          <a:p>
            <a:pPr lvl="3" rtl="0"/>
            <a:r>
              <a:rPr lang="de-DE" dirty="0"/>
              <a:t>Vierte Ebene</a:t>
            </a:r>
          </a:p>
          <a:p>
            <a:pPr lvl="4" rtl="0"/>
            <a:r>
              <a:rPr lang="de-DE" dirty="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2869989-EB00-4EE7-BCB5-25BDC5BB29F8}" type="slidenum">
              <a:rPr lang="de-DE" smtClean="0"/>
              <a:t>‹Nr.›</a:t>
            </a:fld>
            <a:endParaRPr lang="de-DE" dirty="0"/>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pPr rtl="0"/>
            <a:fld id="{82869989-EB00-4EE7-BCB5-25BDC5BB29F8}" type="slidenum">
              <a:rPr lang="de-DE" smtClean="0"/>
              <a:t>1</a:t>
            </a:fld>
            <a:endParaRPr lang="de-DE" dirty="0"/>
          </a:p>
        </p:txBody>
      </p:sp>
    </p:spTree>
    <p:extLst>
      <p:ext uri="{BB962C8B-B14F-4D97-AF65-F5344CB8AC3E}">
        <p14:creationId xmlns:p14="http://schemas.microsoft.com/office/powerpoint/2010/main" val="13960852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CalculatorViewModel</a:t>
            </a:r>
            <a:r>
              <a:rPr lang="de-DE" dirty="0"/>
              <a:t> Konstruktor </a:t>
            </a:r>
            <a:r>
              <a:rPr lang="de-DE" dirty="0" err="1"/>
              <a:t>attach</a:t>
            </a:r>
            <a:r>
              <a:rPr lang="de-DE" dirty="0"/>
              <a:t>() zeigen, </a:t>
            </a:r>
            <a:r>
              <a:rPr lang="de-DE" dirty="0" err="1"/>
              <a:t>ICalculatorStringObserver</a:t>
            </a:r>
            <a:r>
              <a:rPr lang="de-DE" dirty="0"/>
              <a:t> zeigen und dann auf </a:t>
            </a:r>
            <a:r>
              <a:rPr lang="de-DE" dirty="0" err="1"/>
              <a:t>CalculatorStringOberserver</a:t>
            </a:r>
            <a:r>
              <a:rPr lang="de-DE" dirty="0"/>
              <a:t> übergehen</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14</a:t>
            </a:fld>
            <a:endParaRPr lang="de-DE" dirty="0"/>
          </a:p>
        </p:txBody>
      </p:sp>
    </p:spTree>
    <p:extLst>
      <p:ext uri="{BB962C8B-B14F-4D97-AF65-F5344CB8AC3E}">
        <p14:creationId xmlns:p14="http://schemas.microsoft.com/office/powerpoint/2010/main" val="10915647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Singleton Implementation in </a:t>
            </a:r>
            <a:r>
              <a:rPr lang="de-DE" dirty="0" err="1"/>
              <a:t>CalculatorModel</a:t>
            </a:r>
            <a:r>
              <a:rPr lang="de-DE" dirty="0"/>
              <a:t> zeigen</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15</a:t>
            </a:fld>
            <a:endParaRPr lang="de-DE" dirty="0"/>
          </a:p>
        </p:txBody>
      </p:sp>
    </p:spTree>
    <p:extLst>
      <p:ext uri="{BB962C8B-B14F-4D97-AF65-F5344CB8AC3E}">
        <p14:creationId xmlns:p14="http://schemas.microsoft.com/office/powerpoint/2010/main" val="23007691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Durch die Tests durchführen nachdem alles erklärt ist</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16</a:t>
            </a:fld>
            <a:endParaRPr lang="de-DE" dirty="0"/>
          </a:p>
        </p:txBody>
      </p:sp>
    </p:spTree>
    <p:extLst>
      <p:ext uri="{BB962C8B-B14F-4D97-AF65-F5344CB8AC3E}">
        <p14:creationId xmlns:p14="http://schemas.microsoft.com/office/powerpoint/2010/main" val="39912500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Programmierung ist wie Puzzlespielen. Man kann beliebiges Teil nehmen und mit Gewalt in die Lücke zwängen oder man findet das passende Stück und das Puzzle ist auch noch in einem Jahr spielbar.</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18</a:t>
            </a:fld>
            <a:endParaRPr lang="de-DE" dirty="0"/>
          </a:p>
        </p:txBody>
      </p:sp>
    </p:spTree>
    <p:extLst>
      <p:ext uri="{BB962C8B-B14F-4D97-AF65-F5344CB8AC3E}">
        <p14:creationId xmlns:p14="http://schemas.microsoft.com/office/powerpoint/2010/main" val="6347458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Programmierer steigt in ein Projekt ein und hat keine Ahnung vom Code, kaum nachvollziehbar, kaum erweiterbar -&gt; Genervt</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3</a:t>
            </a:fld>
            <a:endParaRPr lang="de-DE" dirty="0"/>
          </a:p>
        </p:txBody>
      </p:sp>
    </p:spTree>
    <p:extLst>
      <p:ext uri="{BB962C8B-B14F-4D97-AF65-F5344CB8AC3E}">
        <p14:creationId xmlns:p14="http://schemas.microsoft.com/office/powerpoint/2010/main" val="6260610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5</a:t>
            </a:fld>
            <a:endParaRPr lang="de-DE" dirty="0"/>
          </a:p>
        </p:txBody>
      </p:sp>
    </p:spTree>
    <p:extLst>
      <p:ext uri="{BB962C8B-B14F-4D97-AF65-F5344CB8AC3E}">
        <p14:creationId xmlns:p14="http://schemas.microsoft.com/office/powerpoint/2010/main" val="19803039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6</a:t>
            </a:fld>
            <a:endParaRPr lang="de-DE" dirty="0"/>
          </a:p>
        </p:txBody>
      </p:sp>
    </p:spTree>
    <p:extLst>
      <p:ext uri="{BB962C8B-B14F-4D97-AF65-F5344CB8AC3E}">
        <p14:creationId xmlns:p14="http://schemas.microsoft.com/office/powerpoint/2010/main" val="1528434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7</a:t>
            </a:fld>
            <a:endParaRPr lang="de-DE" dirty="0"/>
          </a:p>
        </p:txBody>
      </p:sp>
    </p:spTree>
    <p:extLst>
      <p:ext uri="{BB962C8B-B14F-4D97-AF65-F5344CB8AC3E}">
        <p14:creationId xmlns:p14="http://schemas.microsoft.com/office/powerpoint/2010/main" val="36887301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9</a:t>
            </a:fld>
            <a:endParaRPr lang="de-DE" dirty="0"/>
          </a:p>
        </p:txBody>
      </p:sp>
    </p:spTree>
    <p:extLst>
      <p:ext uri="{BB962C8B-B14F-4D97-AF65-F5344CB8AC3E}">
        <p14:creationId xmlns:p14="http://schemas.microsoft.com/office/powerpoint/2010/main" val="17424221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10</a:t>
            </a:fld>
            <a:endParaRPr lang="de-DE" dirty="0"/>
          </a:p>
        </p:txBody>
      </p:sp>
    </p:spTree>
    <p:extLst>
      <p:ext uri="{BB962C8B-B14F-4D97-AF65-F5344CB8AC3E}">
        <p14:creationId xmlns:p14="http://schemas.microsoft.com/office/powerpoint/2010/main" val="12514181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11</a:t>
            </a:fld>
            <a:endParaRPr lang="de-DE" dirty="0"/>
          </a:p>
        </p:txBody>
      </p:sp>
    </p:spTree>
    <p:extLst>
      <p:ext uri="{BB962C8B-B14F-4D97-AF65-F5344CB8AC3E}">
        <p14:creationId xmlns:p14="http://schemas.microsoft.com/office/powerpoint/2010/main" val="6512775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Taschenrechner erstmal einmal zeigen</a:t>
            </a:r>
            <a:br>
              <a:rPr lang="de-DE" dirty="0"/>
            </a:br>
            <a:r>
              <a:rPr lang="de-DE" dirty="0"/>
              <a:t>Anfangen bei </a:t>
            </a:r>
            <a:r>
              <a:rPr lang="de-DE" dirty="0" err="1"/>
              <a:t>CalculatorViewModel</a:t>
            </a:r>
            <a:r>
              <a:rPr lang="de-DE" dirty="0"/>
              <a:t> und </a:t>
            </a:r>
            <a:r>
              <a:rPr lang="de-DE" dirty="0" err="1"/>
              <a:t>loadOperations</a:t>
            </a:r>
            <a:r>
              <a:rPr lang="de-DE" dirty="0"/>
              <a:t>() zeigen und dann Schritt für Schritt durchgehen: Konstruktor, </a:t>
            </a:r>
            <a:r>
              <a:rPr lang="de-DE" dirty="0" err="1"/>
              <a:t>MathNumber</a:t>
            </a:r>
            <a:r>
              <a:rPr lang="de-DE" dirty="0"/>
              <a:t>, Befüllung der Collection, Rückgabe</a:t>
            </a:r>
          </a:p>
        </p:txBody>
      </p:sp>
      <p:sp>
        <p:nvSpPr>
          <p:cNvPr id="4" name="Foliennummernplatzhalter 3"/>
          <p:cNvSpPr>
            <a:spLocks noGrp="1"/>
          </p:cNvSpPr>
          <p:nvPr>
            <p:ph type="sldNum" sz="quarter" idx="10"/>
          </p:nvPr>
        </p:nvSpPr>
        <p:spPr/>
        <p:txBody>
          <a:bodyPr/>
          <a:lstStyle/>
          <a:p>
            <a:pPr rtl="0"/>
            <a:fld id="{82869989-EB00-4EE7-BCB5-25BDC5BB29F8}" type="slidenum">
              <a:rPr lang="de-DE" smtClean="0"/>
              <a:t>13</a:t>
            </a:fld>
            <a:endParaRPr lang="de-DE" dirty="0"/>
          </a:p>
        </p:txBody>
      </p:sp>
    </p:spTree>
    <p:extLst>
      <p:ext uri="{BB962C8B-B14F-4D97-AF65-F5344CB8AC3E}">
        <p14:creationId xmlns:p14="http://schemas.microsoft.com/office/powerpoint/2010/main" val="31587572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grpSp>
        <p:nvGrpSpPr>
          <p:cNvPr id="5" name="Gruppe 4"/>
          <p:cNvGrpSpPr/>
          <p:nvPr userDrawn="1"/>
        </p:nvGrpSpPr>
        <p:grpSpPr bwMode="hidden">
          <a:xfrm>
            <a:off x="-1" y="0"/>
            <a:ext cx="12192002" cy="6858000"/>
            <a:chOff x="-1" y="0"/>
            <a:chExt cx="12192002" cy="6858000"/>
          </a:xfrm>
        </p:grpSpPr>
        <p:cxnSp>
          <p:nvCxnSpPr>
            <p:cNvPr id="6" name="Gerader Verbinder 5"/>
            <p:cNvCxnSpPr/>
            <p:nvPr/>
          </p:nvCxnSpPr>
          <p:spPr bwMode="hidden">
            <a:xfrm>
              <a:off x="61019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7" name="Gerader Verbinder 6"/>
            <p:cNvCxnSpPr/>
            <p:nvPr/>
          </p:nvCxnSpPr>
          <p:spPr bwMode="hidden">
            <a:xfrm>
              <a:off x="182933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9" name="Gerader Verbinder 8"/>
            <p:cNvCxnSpPr/>
            <p:nvPr/>
          </p:nvCxnSpPr>
          <p:spPr bwMode="hidden">
            <a:xfrm>
              <a:off x="304847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p:cNvCxnSpPr/>
            <p:nvPr/>
          </p:nvCxnSpPr>
          <p:spPr bwMode="hidden">
            <a:xfrm>
              <a:off x="426760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548674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670588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792502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914416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1036329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1158243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2819" y="38648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2819" y="1611181"/>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2819" y="2835877"/>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4060573"/>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5285269"/>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650996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23" name="Gruppe 22"/>
            <p:cNvGrpSpPr/>
            <p:nvPr userDrawn="1"/>
          </p:nvGrpSpPr>
          <p:grpSpPr bwMode="hidden">
            <a:xfrm>
              <a:off x="-1" y="0"/>
              <a:ext cx="12192001" cy="6858000"/>
              <a:chOff x="-1" y="0"/>
              <a:chExt cx="12192001" cy="6858000"/>
            </a:xfrm>
          </p:grpSpPr>
          <p:cxnSp>
            <p:nvCxnSpPr>
              <p:cNvPr id="41" name="Gerader Verbinder 40"/>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2" name="Gerader Verbinder 41"/>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3" name="Gerader Verbinder 42"/>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4" name="Gerader Verbinder 43"/>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510650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46" name="Gruppe 45"/>
              <p:cNvGrpSpPr/>
              <p:nvPr/>
            </p:nvGrpSpPr>
            <p:grpSpPr bwMode="hidden">
              <a:xfrm>
                <a:off x="6327885" y="0"/>
                <a:ext cx="5864115" cy="5898673"/>
                <a:chOff x="6327885" y="0"/>
                <a:chExt cx="5864115" cy="5898673"/>
              </a:xfrm>
            </p:grpSpPr>
            <p:cxnSp>
              <p:nvCxnSpPr>
                <p:cNvPr id="52" name="Gerader Verbinder 51"/>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3" name="Gerader Verbinder 52"/>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4" name="Gerader Verbinder 53"/>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5" name="Gerader Verbinder 54"/>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47" name="Gerader Verbinder 46"/>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8" name="Gerader Verbinder 47"/>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9" name="Gerader Verbinder 48"/>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0" name="Gerader Verbinder 49"/>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nvGrpSpPr>
            <p:cNvPr id="24" name="Gruppe 23"/>
            <p:cNvGrpSpPr/>
            <p:nvPr userDrawn="1"/>
          </p:nvGrpSpPr>
          <p:grpSpPr bwMode="hidden">
            <a:xfrm flipH="1">
              <a:off x="0" y="0"/>
              <a:ext cx="12192001" cy="6858000"/>
              <a:chOff x="-1" y="0"/>
              <a:chExt cx="12192001" cy="6858000"/>
            </a:xfrm>
          </p:grpSpPr>
          <p:cxnSp>
            <p:nvCxnSpPr>
              <p:cNvPr id="25" name="Gerader Verbinder 24"/>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6" name="Gerader Verbinder 25"/>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7" name="Gerader Verbinder 26"/>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8" name="Gerader Verbinder 27"/>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515064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30" name="Gruppe 29"/>
              <p:cNvGrpSpPr/>
              <p:nvPr/>
            </p:nvGrpSpPr>
            <p:grpSpPr bwMode="hidden">
              <a:xfrm>
                <a:off x="6327885" y="0"/>
                <a:ext cx="5864115" cy="5898673"/>
                <a:chOff x="6327885" y="0"/>
                <a:chExt cx="5864115" cy="5898673"/>
              </a:xfrm>
            </p:grpSpPr>
            <p:cxnSp>
              <p:nvCxnSpPr>
                <p:cNvPr id="36" name="Gerader Verbinder 35"/>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7" name="Gerader Verbinder 36"/>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8" name="Gerader Verbinder 37"/>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9" name="Gerader Verbinder 38"/>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31" name="Gerader Verbinder 30"/>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2" name="Gerader Verbinder 31"/>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3" name="Gerader Verbinder 32"/>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4" name="Gerader Verbinder 33"/>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el 1"/>
          <p:cNvSpPr>
            <a:spLocks noGrp="1"/>
          </p:cNvSpPr>
          <p:nvPr>
            <p:ph type="ctrTitle" hasCustomPrompt="1"/>
          </p:nvPr>
        </p:nvSpPr>
        <p:spPr>
          <a:xfrm>
            <a:off x="1293845" y="1909346"/>
            <a:ext cx="9604310" cy="3383280"/>
          </a:xfrm>
        </p:spPr>
        <p:txBody>
          <a:bodyPr rtlCol="0" anchor="b">
            <a:normAutofit/>
          </a:bodyPr>
          <a:lstStyle>
            <a:lvl1pPr algn="l">
              <a:lnSpc>
                <a:spcPct val="76000"/>
              </a:lnSpc>
              <a:defRPr sz="8000" cap="none" baseline="0">
                <a:solidFill>
                  <a:schemeClr val="tx1"/>
                </a:solidFill>
              </a:defRPr>
            </a:lvl1pPr>
          </a:lstStyle>
          <a:p>
            <a:pPr rtl="0"/>
            <a:r>
              <a:rPr lang="de-DE"/>
              <a:t>Titelmasterformat durch Klicken bearbeiten</a:t>
            </a:r>
            <a:endParaRPr lang="de-DE" dirty="0"/>
          </a:p>
        </p:txBody>
      </p:sp>
      <p:sp>
        <p:nvSpPr>
          <p:cNvPr id="3" name="Untertitel 2"/>
          <p:cNvSpPr>
            <a:spLocks noGrp="1"/>
          </p:cNvSpPr>
          <p:nvPr>
            <p:ph type="subTitle" idx="1" hasCustomPrompt="1"/>
          </p:nvPr>
        </p:nvSpPr>
        <p:spPr>
          <a:xfrm>
            <a:off x="1293845" y="5432564"/>
            <a:ext cx="9604310" cy="457200"/>
          </a:xfrm>
        </p:spPr>
        <p:txBody>
          <a:bodyPr rtlCol="0">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de-DE"/>
              <a:t>Formatvorlage des Untertitelmasters durch Klicken bearbeiten</a:t>
            </a:r>
            <a:endParaRPr lang="de-DE" dirty="0"/>
          </a:p>
        </p:txBody>
      </p:sp>
      <p:cxnSp>
        <p:nvCxnSpPr>
          <p:cNvPr id="58" name="Gerader Verbinde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Vertikaler Textplatzhalter 2"/>
          <p:cNvSpPr>
            <a:spLocks noGrp="1"/>
          </p:cNvSpPr>
          <p:nvPr>
            <p:ph type="body" orient="vert" idx="1"/>
          </p:nvPr>
        </p:nvSpPr>
        <p:spPr/>
        <p:txBody>
          <a:bodyPr vert="eaVert" rtlCol="0"/>
          <a:lstStyle>
            <a:lvl1pPr rtl="0">
              <a:defRPr/>
            </a:lvl1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Fußzeilenplatzhalter 4"/>
          <p:cNvSpPr>
            <a:spLocks noGrp="1"/>
          </p:cNvSpPr>
          <p:nvPr>
            <p:ph type="ftr" sz="quarter" idx="11"/>
          </p:nvPr>
        </p:nvSpPr>
        <p:spPr/>
        <p:txBody>
          <a:bodyPr rtlCol="0"/>
          <a:lstStyle/>
          <a:p>
            <a:pPr rtl="0"/>
            <a:r>
              <a:rPr lang="de-DE"/>
              <a:t>Fußzeile hinzufügen</a:t>
            </a:r>
            <a:endParaRPr lang="de-DE" dirty="0"/>
          </a:p>
        </p:txBody>
      </p:sp>
      <p:sp>
        <p:nvSpPr>
          <p:cNvPr id="4" name="Datumsplatzhalter 3"/>
          <p:cNvSpPr>
            <a:spLocks noGrp="1"/>
          </p:cNvSpPr>
          <p:nvPr>
            <p:ph type="dt" sz="half" idx="10"/>
          </p:nvPr>
        </p:nvSpPr>
        <p:spPr/>
        <p:txBody>
          <a:bodyPr rtlCol="0"/>
          <a:lstStyle/>
          <a:p>
            <a:pPr rtl="0"/>
            <a:fld id="{A0477854-1E5E-4784-9BDB-43D41F13015D}" type="datetime1">
              <a:rPr lang="de-DE" smtClean="0"/>
              <a:t>21.01.2019</a:t>
            </a:fld>
            <a:endParaRPr lang="de-DE" dirty="0"/>
          </a:p>
        </p:txBody>
      </p:sp>
      <p:sp>
        <p:nvSpPr>
          <p:cNvPr id="6" name="Foliennummernplatzhalter 5"/>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hasCustomPrompt="1"/>
          </p:nvPr>
        </p:nvSpPr>
        <p:spPr>
          <a:xfrm>
            <a:off x="9209314" y="489856"/>
            <a:ext cx="1687286" cy="5301343"/>
          </a:xfrm>
        </p:spPr>
        <p:txBody>
          <a:bodyPr vert="eaVert" rtlCol="0"/>
          <a:lstStyle/>
          <a:p>
            <a:pPr rtl="0"/>
            <a:r>
              <a:rPr lang="de-DE"/>
              <a:t>Titelmasterformat durch Klicken bearbeiten</a:t>
            </a:r>
            <a:endParaRPr lang="de-DE" dirty="0"/>
          </a:p>
        </p:txBody>
      </p:sp>
      <p:sp>
        <p:nvSpPr>
          <p:cNvPr id="3" name="Vertikaler Textplatzhalter 2"/>
          <p:cNvSpPr>
            <a:spLocks noGrp="1"/>
          </p:cNvSpPr>
          <p:nvPr>
            <p:ph type="body" orient="vert" idx="1"/>
          </p:nvPr>
        </p:nvSpPr>
        <p:spPr>
          <a:xfrm>
            <a:off x="1295399" y="489856"/>
            <a:ext cx="7587344" cy="5301343"/>
          </a:xfrm>
        </p:spPr>
        <p:txBody>
          <a:bodyPr vert="eaVert" rtlCol="0"/>
          <a:lstStyle>
            <a:lvl1pPr rtl="0">
              <a:defRPr/>
            </a:lvl1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Fußzeilenplatzhalter 4"/>
          <p:cNvSpPr>
            <a:spLocks noGrp="1"/>
          </p:cNvSpPr>
          <p:nvPr>
            <p:ph type="ftr" sz="quarter" idx="11"/>
          </p:nvPr>
        </p:nvSpPr>
        <p:spPr/>
        <p:txBody>
          <a:bodyPr rtlCol="0"/>
          <a:lstStyle/>
          <a:p>
            <a:pPr rtl="0"/>
            <a:r>
              <a:rPr lang="de-DE"/>
              <a:t>Fußzeile hinzufügen</a:t>
            </a:r>
            <a:endParaRPr lang="de-DE" dirty="0"/>
          </a:p>
        </p:txBody>
      </p:sp>
      <p:sp>
        <p:nvSpPr>
          <p:cNvPr id="4" name="Datumsplatzhalter 3"/>
          <p:cNvSpPr>
            <a:spLocks noGrp="1"/>
          </p:cNvSpPr>
          <p:nvPr>
            <p:ph type="dt" sz="half" idx="10"/>
          </p:nvPr>
        </p:nvSpPr>
        <p:spPr/>
        <p:txBody>
          <a:bodyPr rtlCol="0"/>
          <a:lstStyle/>
          <a:p>
            <a:pPr rtl="0"/>
            <a:fld id="{7F7032EE-C68C-4D26-8D69-0D76468C1D20}" type="datetime1">
              <a:rPr lang="de-DE" smtClean="0"/>
              <a:t>21.01.2019</a:t>
            </a:fld>
            <a:endParaRPr lang="de-DE" dirty="0"/>
          </a:p>
        </p:txBody>
      </p:sp>
      <p:sp>
        <p:nvSpPr>
          <p:cNvPr id="6" name="Foliennummernplatzhalter 5"/>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Inhaltsplatzhalter 2"/>
          <p:cNvSpPr>
            <a:spLocks noGrp="1"/>
          </p:cNvSpPr>
          <p:nvPr>
            <p:ph idx="1"/>
          </p:nvPr>
        </p:nvSpPr>
        <p:spPr/>
        <p:txBody>
          <a:bodyPr rtlCol="0"/>
          <a:lstStyle>
            <a:lvl1pPr rtl="0">
              <a:defRPr/>
            </a:lvl1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Fußzeilenplatzhalter 4"/>
          <p:cNvSpPr>
            <a:spLocks noGrp="1"/>
          </p:cNvSpPr>
          <p:nvPr>
            <p:ph type="ftr" sz="quarter" idx="11"/>
          </p:nvPr>
        </p:nvSpPr>
        <p:spPr/>
        <p:txBody>
          <a:bodyPr rtlCol="0"/>
          <a:lstStyle/>
          <a:p>
            <a:pPr rtl="0"/>
            <a:r>
              <a:rPr lang="de-DE"/>
              <a:t>Fußzeile hinzufügen</a:t>
            </a:r>
            <a:endParaRPr lang="de-DE" dirty="0"/>
          </a:p>
        </p:txBody>
      </p:sp>
      <p:sp>
        <p:nvSpPr>
          <p:cNvPr id="4" name="Datumsplatzhalter 3"/>
          <p:cNvSpPr>
            <a:spLocks noGrp="1"/>
          </p:cNvSpPr>
          <p:nvPr>
            <p:ph type="dt" sz="half" idx="10"/>
          </p:nvPr>
        </p:nvSpPr>
        <p:spPr/>
        <p:txBody>
          <a:bodyPr rtlCol="0"/>
          <a:lstStyle/>
          <a:p>
            <a:pPr rtl="0"/>
            <a:fld id="{35A004FD-F6EF-426C-AEB2-3916FA37C1D0}" type="datetime1">
              <a:rPr lang="de-DE" smtClean="0"/>
              <a:t>21.01.2019</a:t>
            </a:fld>
            <a:endParaRPr lang="de-DE" dirty="0"/>
          </a:p>
        </p:txBody>
      </p:sp>
      <p:sp>
        <p:nvSpPr>
          <p:cNvPr id="6" name="Foliennummernplatzhalter 5"/>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überschrift">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uppe 6"/>
          <p:cNvGrpSpPr/>
          <p:nvPr userDrawn="1"/>
        </p:nvGrpSpPr>
        <p:grpSpPr bwMode="hidden">
          <a:xfrm>
            <a:off x="-1" y="0"/>
            <a:ext cx="12192002" cy="6858000"/>
            <a:chOff x="-1" y="0"/>
            <a:chExt cx="12192002" cy="6858000"/>
          </a:xfrm>
        </p:grpSpPr>
        <p:cxnSp>
          <p:nvCxnSpPr>
            <p:cNvPr id="8" name="Gerader Verbinde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Gerader Verbinde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Gerader Verbinde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uppe 23"/>
            <p:cNvGrpSpPr/>
            <p:nvPr userDrawn="1"/>
          </p:nvGrpSpPr>
          <p:grpSpPr bwMode="hidden">
            <a:xfrm>
              <a:off x="-1" y="0"/>
              <a:ext cx="12192001" cy="6858000"/>
              <a:chOff x="-1" y="0"/>
              <a:chExt cx="12192001" cy="6858000"/>
            </a:xfrm>
          </p:grpSpPr>
          <p:cxnSp>
            <p:nvCxnSpPr>
              <p:cNvPr id="42" name="Gerader Verbinde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Gerader Verbinde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Gerader Verbinde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Gerader Verbinde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uppe 46"/>
              <p:cNvGrpSpPr/>
              <p:nvPr/>
            </p:nvGrpSpPr>
            <p:grpSpPr bwMode="hidden">
              <a:xfrm>
                <a:off x="6327885" y="0"/>
                <a:ext cx="5864115" cy="5898673"/>
                <a:chOff x="6327885" y="0"/>
                <a:chExt cx="5864115" cy="5898673"/>
              </a:xfrm>
            </p:grpSpPr>
            <p:cxnSp>
              <p:nvCxnSpPr>
                <p:cNvPr id="53" name="Gerader Verbinde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Gerader Verbinde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Gerader Verbinde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Gerader Verbinde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Gerader Verbinde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Gerader Verbinde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Gerader Verbinde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Gerader Verbinde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uppe 24"/>
            <p:cNvGrpSpPr/>
            <p:nvPr userDrawn="1"/>
          </p:nvGrpSpPr>
          <p:grpSpPr bwMode="hidden">
            <a:xfrm flipH="1">
              <a:off x="0" y="0"/>
              <a:ext cx="12192001" cy="6858000"/>
              <a:chOff x="-1" y="0"/>
              <a:chExt cx="12192001" cy="6858000"/>
            </a:xfrm>
          </p:grpSpPr>
          <p:cxnSp>
            <p:nvCxnSpPr>
              <p:cNvPr id="26" name="Gerader Verbinde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Gerader Verbinde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Gerader Verbinde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uppe 30"/>
              <p:cNvGrpSpPr/>
              <p:nvPr/>
            </p:nvGrpSpPr>
            <p:grpSpPr bwMode="hidden">
              <a:xfrm>
                <a:off x="6327885" y="0"/>
                <a:ext cx="5864115" cy="5898673"/>
                <a:chOff x="6327885" y="0"/>
                <a:chExt cx="5864115" cy="5898673"/>
              </a:xfrm>
            </p:grpSpPr>
            <p:cxnSp>
              <p:nvCxnSpPr>
                <p:cNvPr id="37" name="Gerader Verbinde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Gerader Verbinde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Gerader Verbinde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Gerader Verbinde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Gerader Verbinde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Gerader Verbinde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Gerader Verbinde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Gerader Verbinde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el 1"/>
          <p:cNvSpPr>
            <a:spLocks noGrp="1"/>
          </p:cNvSpPr>
          <p:nvPr>
            <p:ph type="title" hasCustomPrompt="1"/>
          </p:nvPr>
        </p:nvSpPr>
        <p:spPr>
          <a:xfrm>
            <a:off x="1295400" y="2541573"/>
            <a:ext cx="9601200" cy="2743200"/>
          </a:xfrm>
        </p:spPr>
        <p:txBody>
          <a:bodyPr rtlCol="0" anchor="b">
            <a:normAutofit/>
          </a:bodyPr>
          <a:lstStyle>
            <a:lvl1pPr>
              <a:lnSpc>
                <a:spcPct val="85000"/>
              </a:lnSpc>
              <a:defRPr sz="6000" cap="none" baseline="0">
                <a:solidFill>
                  <a:schemeClr val="tx1"/>
                </a:solidFill>
              </a:defRPr>
            </a:lvl1pPr>
          </a:lstStyle>
          <a:p>
            <a:pPr rtl="0"/>
            <a:r>
              <a:rPr lang="de-DE"/>
              <a:t>Titelmasterformat durch Klicken bearbeiten</a:t>
            </a:r>
            <a:endParaRPr lang="de-DE" dirty="0"/>
          </a:p>
        </p:txBody>
      </p:sp>
      <p:sp>
        <p:nvSpPr>
          <p:cNvPr id="3" name="Textplatzhalter 2"/>
          <p:cNvSpPr>
            <a:spLocks noGrp="1"/>
          </p:cNvSpPr>
          <p:nvPr>
            <p:ph type="body" idx="1"/>
          </p:nvPr>
        </p:nvSpPr>
        <p:spPr>
          <a:xfrm>
            <a:off x="1295400" y="5431536"/>
            <a:ext cx="9601200" cy="457200"/>
          </a:xfrm>
        </p:spPr>
        <p:txBody>
          <a:bodyPr rtlCol="0">
            <a:normAutofit/>
          </a:bodyPr>
          <a:lstStyle>
            <a:lvl1pPr marL="0" indent="0" rtl="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rtl="0"/>
            <a:r>
              <a:rPr lang="de-DE"/>
              <a:t>Mastertextformat bearbeiten</a:t>
            </a:r>
          </a:p>
        </p:txBody>
      </p:sp>
      <p:cxnSp>
        <p:nvCxnSpPr>
          <p:cNvPr id="58" name="Gerader Verbinde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Inhaltsplatzhalter 2"/>
          <p:cNvSpPr>
            <a:spLocks noGrp="1"/>
          </p:cNvSpPr>
          <p:nvPr>
            <p:ph sz="half" idx="1"/>
          </p:nvPr>
        </p:nvSpPr>
        <p:spPr>
          <a:xfrm>
            <a:off x="1295400" y="1981199"/>
            <a:ext cx="4572000" cy="3810001"/>
          </a:xfrm>
        </p:spPr>
        <p:txBody>
          <a:bodyPr rtlCol="0">
            <a:normAutofit/>
          </a:bodyPr>
          <a:lstStyle>
            <a:lvl1pPr rtl="0">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4" name="Inhaltsplatzhalter 3"/>
          <p:cNvSpPr>
            <a:spLocks noGrp="1"/>
          </p:cNvSpPr>
          <p:nvPr>
            <p:ph sz="half" idx="2"/>
          </p:nvPr>
        </p:nvSpPr>
        <p:spPr>
          <a:xfrm>
            <a:off x="6324600" y="1981199"/>
            <a:ext cx="4572000" cy="3810001"/>
          </a:xfrm>
        </p:spPr>
        <p:txBody>
          <a:bodyPr rtlCol="0">
            <a:normAutofit/>
          </a:bodyPr>
          <a:lstStyle>
            <a:lvl1pPr rtl="0">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6" name="Fußzeilenplatzhalter 5"/>
          <p:cNvSpPr>
            <a:spLocks noGrp="1"/>
          </p:cNvSpPr>
          <p:nvPr>
            <p:ph type="ftr" sz="quarter" idx="11"/>
          </p:nvPr>
        </p:nvSpPr>
        <p:spPr/>
        <p:txBody>
          <a:bodyPr rtlCol="0"/>
          <a:lstStyle/>
          <a:p>
            <a:pPr rtl="0"/>
            <a:r>
              <a:rPr lang="de-DE"/>
              <a:t>Fußzeile hinzufügen</a:t>
            </a:r>
            <a:endParaRPr lang="de-DE" dirty="0"/>
          </a:p>
        </p:txBody>
      </p:sp>
      <p:sp>
        <p:nvSpPr>
          <p:cNvPr id="5" name="Datumsplatzhalter 4"/>
          <p:cNvSpPr>
            <a:spLocks noGrp="1"/>
          </p:cNvSpPr>
          <p:nvPr>
            <p:ph type="dt" sz="half" idx="10"/>
          </p:nvPr>
        </p:nvSpPr>
        <p:spPr/>
        <p:txBody>
          <a:bodyPr rtlCol="0"/>
          <a:lstStyle/>
          <a:p>
            <a:pPr rtl="0"/>
            <a:fld id="{0FC999E1-9E53-4DFB-B02D-FCD47F7383BB}" type="datetime1">
              <a:rPr lang="de-DE" smtClean="0"/>
              <a:t>21.01.2019</a:t>
            </a:fld>
            <a:endParaRPr lang="de-DE" dirty="0"/>
          </a:p>
        </p:txBody>
      </p:sp>
      <p:sp>
        <p:nvSpPr>
          <p:cNvPr id="7" name="Foliennummernplatzhalter 6"/>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Textplatzhalter 2"/>
          <p:cNvSpPr>
            <a:spLocks noGrp="1"/>
          </p:cNvSpPr>
          <p:nvPr>
            <p:ph type="body" idx="1"/>
          </p:nvPr>
        </p:nvSpPr>
        <p:spPr>
          <a:xfrm>
            <a:off x="1295400" y="1818322"/>
            <a:ext cx="4572000" cy="641350"/>
          </a:xfrm>
        </p:spPr>
        <p:txBody>
          <a:bodyPr rtlCol="0" anchor="ctr">
            <a:normAutofit/>
          </a:bodyPr>
          <a:lstStyle>
            <a:lvl1pPr marL="0" indent="0" rtl="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4" name="Inhaltsplatzhalter 3"/>
          <p:cNvSpPr>
            <a:spLocks noGrp="1"/>
          </p:cNvSpPr>
          <p:nvPr>
            <p:ph sz="half" idx="2"/>
          </p:nvPr>
        </p:nvSpPr>
        <p:spPr>
          <a:xfrm>
            <a:off x="1295400" y="2503713"/>
            <a:ext cx="4572000" cy="3287487"/>
          </a:xfrm>
        </p:spPr>
        <p:txBody>
          <a:bodyPr rtlCol="0">
            <a:normAutofit/>
          </a:bodyPr>
          <a:lstStyle>
            <a:lvl1pPr rtl="0">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Textplatzhalter 4"/>
          <p:cNvSpPr>
            <a:spLocks noGrp="1"/>
          </p:cNvSpPr>
          <p:nvPr>
            <p:ph type="body" sz="quarter" idx="3"/>
          </p:nvPr>
        </p:nvSpPr>
        <p:spPr>
          <a:xfrm>
            <a:off x="6324600" y="1818322"/>
            <a:ext cx="4572000" cy="641350"/>
          </a:xfrm>
        </p:spPr>
        <p:txBody>
          <a:bodyPr rtlCol="0" anchor="ctr">
            <a:normAutofit/>
          </a:bodyPr>
          <a:lstStyle>
            <a:lvl1pPr marL="0" indent="0" rtl="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6" name="Inhaltsplatzhalter 5"/>
          <p:cNvSpPr>
            <a:spLocks noGrp="1"/>
          </p:cNvSpPr>
          <p:nvPr>
            <p:ph sz="quarter" idx="4"/>
          </p:nvPr>
        </p:nvSpPr>
        <p:spPr>
          <a:xfrm>
            <a:off x="6324600" y="2503713"/>
            <a:ext cx="4572000" cy="3287487"/>
          </a:xfrm>
        </p:spPr>
        <p:txBody>
          <a:bodyPr rtlCol="0">
            <a:normAutofit/>
          </a:bodyPr>
          <a:lstStyle>
            <a:lvl1pPr rtl="0">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8" name="Fußzeilenplatzhalter 7"/>
          <p:cNvSpPr>
            <a:spLocks noGrp="1"/>
          </p:cNvSpPr>
          <p:nvPr>
            <p:ph type="ftr" sz="quarter" idx="11"/>
          </p:nvPr>
        </p:nvSpPr>
        <p:spPr/>
        <p:txBody>
          <a:bodyPr rtlCol="0"/>
          <a:lstStyle/>
          <a:p>
            <a:pPr rtl="0"/>
            <a:r>
              <a:rPr lang="de-DE"/>
              <a:t>Fußzeile hinzufügen</a:t>
            </a:r>
            <a:endParaRPr lang="de-DE" dirty="0"/>
          </a:p>
        </p:txBody>
      </p:sp>
      <p:sp>
        <p:nvSpPr>
          <p:cNvPr id="7" name="Datumsplatzhalter 6"/>
          <p:cNvSpPr>
            <a:spLocks noGrp="1"/>
          </p:cNvSpPr>
          <p:nvPr>
            <p:ph type="dt" sz="half" idx="10"/>
          </p:nvPr>
        </p:nvSpPr>
        <p:spPr/>
        <p:txBody>
          <a:bodyPr rtlCol="0"/>
          <a:lstStyle/>
          <a:p>
            <a:pPr rtl="0"/>
            <a:fld id="{FB4A9DD5-9D53-4452-86D6-52D2DBB7CE0F}" type="datetime1">
              <a:rPr lang="de-DE" smtClean="0"/>
              <a:t>21.01.2019</a:t>
            </a:fld>
            <a:endParaRPr lang="de-DE" dirty="0"/>
          </a:p>
        </p:txBody>
      </p:sp>
      <p:sp>
        <p:nvSpPr>
          <p:cNvPr id="9" name="Foliennummernplatzhalter 8"/>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4" name="Fußzeilenplatzhalter 3"/>
          <p:cNvSpPr>
            <a:spLocks noGrp="1"/>
          </p:cNvSpPr>
          <p:nvPr>
            <p:ph type="ftr" sz="quarter" idx="11"/>
          </p:nvPr>
        </p:nvSpPr>
        <p:spPr/>
        <p:txBody>
          <a:bodyPr rtlCol="0"/>
          <a:lstStyle/>
          <a:p>
            <a:pPr rtl="0"/>
            <a:r>
              <a:rPr lang="de-DE"/>
              <a:t>Fußzeile hinzufügen</a:t>
            </a:r>
            <a:endParaRPr lang="de-DE" dirty="0"/>
          </a:p>
        </p:txBody>
      </p:sp>
      <p:sp>
        <p:nvSpPr>
          <p:cNvPr id="3" name="Datumsplatzhalter 2"/>
          <p:cNvSpPr>
            <a:spLocks noGrp="1"/>
          </p:cNvSpPr>
          <p:nvPr>
            <p:ph type="dt" sz="half" idx="10"/>
          </p:nvPr>
        </p:nvSpPr>
        <p:spPr/>
        <p:txBody>
          <a:bodyPr rtlCol="0"/>
          <a:lstStyle/>
          <a:p>
            <a:pPr rtl="0"/>
            <a:fld id="{81D108C1-8142-461C-8C4D-9593FE9CC525}" type="datetime1">
              <a:rPr lang="de-DE" smtClean="0"/>
              <a:t>21.01.2019</a:t>
            </a:fld>
            <a:endParaRPr lang="de-DE" dirty="0"/>
          </a:p>
        </p:txBody>
      </p:sp>
      <p:sp>
        <p:nvSpPr>
          <p:cNvPr id="5" name="Foliennummernplatzhalter 4"/>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grpSp>
        <p:nvGrpSpPr>
          <p:cNvPr id="161" name="Gruppe 160"/>
          <p:cNvGrpSpPr/>
          <p:nvPr userDrawn="1"/>
        </p:nvGrpSpPr>
        <p:grpSpPr bwMode="hidden">
          <a:xfrm>
            <a:off x="-1" y="0"/>
            <a:ext cx="12192002" cy="6858000"/>
            <a:chOff x="-1" y="0"/>
            <a:chExt cx="12192002" cy="6858000"/>
          </a:xfrm>
        </p:grpSpPr>
        <p:cxnSp>
          <p:nvCxnSpPr>
            <p:cNvPr id="162" name="Gerader Verbinder 161"/>
            <p:cNvCxnSpPr/>
            <p:nvPr/>
          </p:nvCxnSpPr>
          <p:spPr bwMode="hidden">
            <a:xfrm>
              <a:off x="61019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3" name="Gerader Verbinder 162"/>
            <p:cNvCxnSpPr/>
            <p:nvPr/>
          </p:nvCxnSpPr>
          <p:spPr bwMode="hidden">
            <a:xfrm>
              <a:off x="182933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4" name="Gerader Verbinder 163"/>
            <p:cNvCxnSpPr/>
            <p:nvPr/>
          </p:nvCxnSpPr>
          <p:spPr bwMode="hidden">
            <a:xfrm>
              <a:off x="304847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5" name="Gerader Verbinder 164"/>
            <p:cNvCxnSpPr/>
            <p:nvPr/>
          </p:nvCxnSpPr>
          <p:spPr bwMode="hidden">
            <a:xfrm>
              <a:off x="426760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6" name="Gerader Verbinder 165"/>
            <p:cNvCxnSpPr/>
            <p:nvPr/>
          </p:nvCxnSpPr>
          <p:spPr bwMode="hidden">
            <a:xfrm>
              <a:off x="548674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7" name="Gerader Verbinder 166"/>
            <p:cNvCxnSpPr/>
            <p:nvPr/>
          </p:nvCxnSpPr>
          <p:spPr bwMode="hidden">
            <a:xfrm>
              <a:off x="670588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8" name="Gerader Verbinder 167"/>
            <p:cNvCxnSpPr/>
            <p:nvPr/>
          </p:nvCxnSpPr>
          <p:spPr bwMode="hidden">
            <a:xfrm>
              <a:off x="792502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9" name="Gerader Verbinder 168"/>
            <p:cNvCxnSpPr/>
            <p:nvPr/>
          </p:nvCxnSpPr>
          <p:spPr bwMode="hidden">
            <a:xfrm>
              <a:off x="914416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0" name="Gerader Verbinder 169"/>
            <p:cNvCxnSpPr/>
            <p:nvPr/>
          </p:nvCxnSpPr>
          <p:spPr bwMode="hidden">
            <a:xfrm>
              <a:off x="1036329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1" name="Gerader Verbinder 170"/>
            <p:cNvCxnSpPr/>
            <p:nvPr/>
          </p:nvCxnSpPr>
          <p:spPr bwMode="hidden">
            <a:xfrm>
              <a:off x="1158243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2" name="Gerader Verbinder 171"/>
            <p:cNvCxnSpPr/>
            <p:nvPr/>
          </p:nvCxnSpPr>
          <p:spPr bwMode="hidden">
            <a:xfrm>
              <a:off x="2819" y="38648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3" name="Gerader Verbinder 172"/>
            <p:cNvCxnSpPr/>
            <p:nvPr/>
          </p:nvCxnSpPr>
          <p:spPr bwMode="hidden">
            <a:xfrm>
              <a:off x="2819" y="1611181"/>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4" name="Gerader Verbinder 173"/>
            <p:cNvCxnSpPr/>
            <p:nvPr/>
          </p:nvCxnSpPr>
          <p:spPr bwMode="hidden">
            <a:xfrm>
              <a:off x="2819" y="2835877"/>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5" name="Gerader Verbinder 174"/>
            <p:cNvCxnSpPr/>
            <p:nvPr/>
          </p:nvCxnSpPr>
          <p:spPr bwMode="hidden">
            <a:xfrm>
              <a:off x="2819" y="4060573"/>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6" name="Gerader Verbinder 175"/>
            <p:cNvCxnSpPr/>
            <p:nvPr/>
          </p:nvCxnSpPr>
          <p:spPr bwMode="hidden">
            <a:xfrm>
              <a:off x="2819" y="5285269"/>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7" name="Gerader Verbinder 176"/>
            <p:cNvCxnSpPr/>
            <p:nvPr/>
          </p:nvCxnSpPr>
          <p:spPr bwMode="hidden">
            <a:xfrm>
              <a:off x="2819" y="650996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78" name="Gruppe 177"/>
            <p:cNvGrpSpPr/>
            <p:nvPr userDrawn="1"/>
          </p:nvGrpSpPr>
          <p:grpSpPr bwMode="hidden">
            <a:xfrm>
              <a:off x="-1" y="0"/>
              <a:ext cx="12192001" cy="6858000"/>
              <a:chOff x="-1" y="0"/>
              <a:chExt cx="12192001" cy="6858000"/>
            </a:xfrm>
          </p:grpSpPr>
          <p:cxnSp>
            <p:nvCxnSpPr>
              <p:cNvPr id="196" name="Gerader Verbinder 195"/>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7" name="Gerader Verbinder 196"/>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8" name="Gerader Verbinder 197"/>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9" name="Gerader Verbinder 198"/>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0" name="Gerader Verbinder 199"/>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201" name="Gruppe 200"/>
              <p:cNvGrpSpPr/>
              <p:nvPr/>
            </p:nvGrpSpPr>
            <p:grpSpPr bwMode="hidden">
              <a:xfrm>
                <a:off x="6327885" y="0"/>
                <a:ext cx="5864115" cy="5898673"/>
                <a:chOff x="6327885" y="0"/>
                <a:chExt cx="5864115" cy="5898673"/>
              </a:xfrm>
            </p:grpSpPr>
            <p:cxnSp>
              <p:nvCxnSpPr>
                <p:cNvPr id="207" name="Gerader Verbinder 206"/>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8" name="Gerader Verbinder 207"/>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9" name="Gerader Verbinder 208"/>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0" name="Gerader Verbinder 209"/>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1" name="Gerader Verbinder 210"/>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202" name="Gerader Verbinder 201"/>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3" name="Gerader Verbinder 202"/>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4" name="Gerader Verbinder 203"/>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5" name="Gerader Verbinder 204"/>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6" name="Gerader Verbinder 205"/>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nvGrpSpPr>
            <p:cNvPr id="179" name="Gruppe 178"/>
            <p:cNvGrpSpPr/>
            <p:nvPr userDrawn="1"/>
          </p:nvGrpSpPr>
          <p:grpSpPr bwMode="hidden">
            <a:xfrm flipH="1">
              <a:off x="0" y="0"/>
              <a:ext cx="12192001" cy="6858000"/>
              <a:chOff x="-1" y="0"/>
              <a:chExt cx="12192001" cy="6858000"/>
            </a:xfrm>
          </p:grpSpPr>
          <p:cxnSp>
            <p:nvCxnSpPr>
              <p:cNvPr id="180" name="Gerader Verbinder 179"/>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1" name="Gerader Verbinder 180"/>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2" name="Gerader Verbinder 181"/>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3" name="Gerader Verbinder 182"/>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4" name="Gerader Verbinder 183"/>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85" name="Gruppe 184"/>
              <p:cNvGrpSpPr/>
              <p:nvPr/>
            </p:nvGrpSpPr>
            <p:grpSpPr bwMode="hidden">
              <a:xfrm>
                <a:off x="6327885" y="0"/>
                <a:ext cx="5864115" cy="5898673"/>
                <a:chOff x="6327885" y="0"/>
                <a:chExt cx="5864115" cy="5898673"/>
              </a:xfrm>
            </p:grpSpPr>
            <p:cxnSp>
              <p:nvCxnSpPr>
                <p:cNvPr id="191" name="Gerader Verbinder 190"/>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2" name="Gerader Verbinder 191"/>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3" name="Gerader Verbinder 192"/>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4" name="Gerader Verbinder 193"/>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5" name="Gerader Verbinder 194"/>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186" name="Gerader Verbinder 185"/>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7" name="Gerader Verbinder 186"/>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8" name="Gerader Verbinder 187"/>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9" name="Gerader Verbinder 188"/>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0" name="Gerader Verbinder 189"/>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sp>
        <p:nvSpPr>
          <p:cNvPr id="213" name="Fußzeilenplatzhalter 212"/>
          <p:cNvSpPr>
            <a:spLocks noGrp="1"/>
          </p:cNvSpPr>
          <p:nvPr>
            <p:ph type="ftr" sz="quarter" idx="11"/>
          </p:nvPr>
        </p:nvSpPr>
        <p:spPr/>
        <p:txBody>
          <a:bodyPr rtlCol="0"/>
          <a:lstStyle/>
          <a:p>
            <a:pPr rtl="0"/>
            <a:r>
              <a:rPr lang="de-DE"/>
              <a:t>Fußzeile hinzufügen</a:t>
            </a:r>
            <a:endParaRPr lang="de-DE" dirty="0"/>
          </a:p>
        </p:txBody>
      </p:sp>
      <p:sp>
        <p:nvSpPr>
          <p:cNvPr id="212" name="Datumsplatzhalter 211"/>
          <p:cNvSpPr>
            <a:spLocks noGrp="1"/>
          </p:cNvSpPr>
          <p:nvPr>
            <p:ph type="dt" sz="half" idx="10"/>
          </p:nvPr>
        </p:nvSpPr>
        <p:spPr/>
        <p:txBody>
          <a:bodyPr rtlCol="0"/>
          <a:lstStyle/>
          <a:p>
            <a:pPr rtl="0"/>
            <a:fld id="{741FEE3F-ED43-41BA-8A32-89CF713B3EE7}" type="datetime1">
              <a:rPr lang="de-DE" smtClean="0"/>
              <a:t>21.01.2019</a:t>
            </a:fld>
            <a:endParaRPr lang="de-DE" dirty="0"/>
          </a:p>
        </p:txBody>
      </p:sp>
      <p:sp>
        <p:nvSpPr>
          <p:cNvPr id="214" name="Foliennummernplatzhalter 213"/>
          <p:cNvSpPr>
            <a:spLocks noGrp="1"/>
          </p:cNvSpPr>
          <p:nvPr>
            <p:ph type="sldNum" sz="quarter" idx="12"/>
          </p:nvPr>
        </p:nvSpPr>
        <p:spPr/>
        <p:txBody>
          <a:bodyPr rtlCol="0"/>
          <a:lstStyle/>
          <a:p>
            <a:pPr rtl="0"/>
            <a:fld id="{E31375A4-56A4-47D6-9801-1991572033F7}" type="slidenum">
              <a:rPr lang="de-DE" smtClean="0"/>
              <a:pPr/>
              <a:t>‹Nr.›</a:t>
            </a:fld>
            <a:endParaRPr lang="de-DE" dirty="0"/>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alt mit Beschriftung">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uppe 8"/>
          <p:cNvGrpSpPr/>
          <p:nvPr userDrawn="1"/>
        </p:nvGrpSpPr>
        <p:grpSpPr bwMode="hidden">
          <a:xfrm>
            <a:off x="-1" y="0"/>
            <a:ext cx="12192002" cy="6858000"/>
            <a:chOff x="-1" y="0"/>
            <a:chExt cx="12192002" cy="6858000"/>
          </a:xfrm>
        </p:grpSpPr>
        <p:cxnSp>
          <p:nvCxnSpPr>
            <p:cNvPr id="10" name="Gerader Verbinde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Gerader Verbinde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Gerader Verbinde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Gerader Verbinde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uppe 25"/>
            <p:cNvGrpSpPr/>
            <p:nvPr userDrawn="1"/>
          </p:nvGrpSpPr>
          <p:grpSpPr bwMode="hidden">
            <a:xfrm>
              <a:off x="-1" y="0"/>
              <a:ext cx="12192001" cy="6858000"/>
              <a:chOff x="-1" y="0"/>
              <a:chExt cx="12192001" cy="6858000"/>
            </a:xfrm>
          </p:grpSpPr>
          <p:cxnSp>
            <p:nvCxnSpPr>
              <p:cNvPr id="44" name="Gerader Verbinde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Gerader Verbinde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Gerader Verbinde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Gerader Verbinde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uppe 48"/>
              <p:cNvGrpSpPr/>
              <p:nvPr/>
            </p:nvGrpSpPr>
            <p:grpSpPr bwMode="hidden">
              <a:xfrm>
                <a:off x="6327885" y="0"/>
                <a:ext cx="5864115" cy="5898673"/>
                <a:chOff x="6327885" y="0"/>
                <a:chExt cx="5864115" cy="5898673"/>
              </a:xfrm>
            </p:grpSpPr>
            <p:cxnSp>
              <p:nvCxnSpPr>
                <p:cNvPr id="55" name="Gerader Verbinde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Gerader Verbinde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Gerader Verbinde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Gerader Verbinde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Gerader Verbinde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Gerader Verbinde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Gerader Verbinde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Gerader Verbinde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uppe 26"/>
            <p:cNvGrpSpPr/>
            <p:nvPr userDrawn="1"/>
          </p:nvGrpSpPr>
          <p:grpSpPr bwMode="hidden">
            <a:xfrm flipH="1">
              <a:off x="0" y="0"/>
              <a:ext cx="12192001" cy="6858000"/>
              <a:chOff x="-1" y="0"/>
              <a:chExt cx="12192001" cy="6858000"/>
            </a:xfrm>
          </p:grpSpPr>
          <p:cxnSp>
            <p:nvCxnSpPr>
              <p:cNvPr id="28" name="Gerader Verbinde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Gerader Verbinde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Gerader Verbinde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uppe 32"/>
              <p:cNvGrpSpPr/>
              <p:nvPr/>
            </p:nvGrpSpPr>
            <p:grpSpPr bwMode="hidden">
              <a:xfrm>
                <a:off x="6327885" y="0"/>
                <a:ext cx="5864115" cy="5898673"/>
                <a:chOff x="6327885" y="0"/>
                <a:chExt cx="5864115" cy="5898673"/>
              </a:xfrm>
            </p:grpSpPr>
            <p:cxnSp>
              <p:nvCxnSpPr>
                <p:cNvPr id="39" name="Gerader Verbinde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Gerader Verbinde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Gerader Verbinde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Gerader Verbinde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Gerader Verbinde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Gerader Verbinde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Gerader Verbinde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Gerader Verbinde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hteck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sp>
        <p:nvSpPr>
          <p:cNvPr id="2" name="Titel 1"/>
          <p:cNvSpPr>
            <a:spLocks noGrp="1"/>
          </p:cNvSpPr>
          <p:nvPr>
            <p:ph type="title" hasCustomPrompt="1"/>
          </p:nvPr>
        </p:nvSpPr>
        <p:spPr>
          <a:xfrm>
            <a:off x="7913152" y="571500"/>
            <a:ext cx="3657600" cy="2197100"/>
          </a:xfrm>
        </p:spPr>
        <p:txBody>
          <a:bodyPr rtlCol="0" anchor="b">
            <a:normAutofit/>
          </a:bodyPr>
          <a:lstStyle>
            <a:lvl1pPr>
              <a:defRPr sz="2600">
                <a:solidFill>
                  <a:schemeClr val="bg1"/>
                </a:solidFill>
              </a:defRPr>
            </a:lvl1pPr>
          </a:lstStyle>
          <a:p>
            <a:pPr rtl="0"/>
            <a:r>
              <a:rPr lang="de-DE"/>
              <a:t>Titelmasterformat durch Klicken bearbeiten</a:t>
            </a:r>
            <a:endParaRPr lang="de-DE" dirty="0"/>
          </a:p>
        </p:txBody>
      </p:sp>
      <p:sp>
        <p:nvSpPr>
          <p:cNvPr id="3" name="Inhaltsplatzhalter 2"/>
          <p:cNvSpPr>
            <a:spLocks noGrp="1"/>
          </p:cNvSpPr>
          <p:nvPr>
            <p:ph idx="1"/>
          </p:nvPr>
        </p:nvSpPr>
        <p:spPr>
          <a:xfrm>
            <a:off x="543197" y="571500"/>
            <a:ext cx="6217920" cy="5715000"/>
          </a:xfrm>
        </p:spPr>
        <p:txBody>
          <a:bodyPr rtlCol="0">
            <a:normAutofit/>
          </a:bodyPr>
          <a:lstStyle>
            <a:lvl1pPr rtl="0">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4" name="Textplatzhalter 3"/>
          <p:cNvSpPr>
            <a:spLocks noGrp="1"/>
          </p:cNvSpPr>
          <p:nvPr>
            <p:ph type="body" sz="half" idx="2"/>
          </p:nvPr>
        </p:nvSpPr>
        <p:spPr>
          <a:xfrm>
            <a:off x="7913152" y="2995012"/>
            <a:ext cx="3657600" cy="2285950"/>
          </a:xfrm>
        </p:spPr>
        <p:txBody>
          <a:bodyPr rtlCol="0">
            <a:normAutofit/>
          </a:bodyPr>
          <a:lstStyle>
            <a:lvl1pPr marL="0" indent="0" rtl="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a:t>Mastertextformat bearbeiten</a:t>
            </a:r>
          </a:p>
        </p:txBody>
      </p:sp>
      <p:cxnSp>
        <p:nvCxnSpPr>
          <p:cNvPr id="60" name="Gerader Verbinde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ußzeilenplatzhalter 5"/>
          <p:cNvSpPr>
            <a:spLocks noGrp="1"/>
          </p:cNvSpPr>
          <p:nvPr>
            <p:ph type="ftr" sz="quarter" idx="11"/>
          </p:nvPr>
        </p:nvSpPr>
        <p:spPr/>
        <p:txBody>
          <a:bodyPr rtlCol="0"/>
          <a:lstStyle/>
          <a:p>
            <a:pPr rtl="0"/>
            <a:r>
              <a:rPr lang="de-DE"/>
              <a:t>Fußzeile hinzufügen</a:t>
            </a:r>
            <a:endParaRPr lang="de-DE" dirty="0"/>
          </a:p>
        </p:txBody>
      </p:sp>
      <p:sp>
        <p:nvSpPr>
          <p:cNvPr id="5" name="Datumsplatzhalter 4"/>
          <p:cNvSpPr>
            <a:spLocks noGrp="1"/>
          </p:cNvSpPr>
          <p:nvPr>
            <p:ph type="dt" sz="half" idx="10"/>
          </p:nvPr>
        </p:nvSpPr>
        <p:spPr/>
        <p:txBody>
          <a:bodyPr rtlCol="0"/>
          <a:lstStyle>
            <a:lvl1pPr>
              <a:defRPr>
                <a:solidFill>
                  <a:schemeClr val="bg1"/>
                </a:solidFill>
              </a:defRPr>
            </a:lvl1pPr>
          </a:lstStyle>
          <a:p>
            <a:pPr rtl="0"/>
            <a:fld id="{39D65558-76F5-4800-81A3-F8A630C98C09}" type="datetime1">
              <a:rPr lang="de-DE" smtClean="0"/>
              <a:t>21.01.2019</a:t>
            </a:fld>
            <a:endParaRPr lang="de-DE" dirty="0"/>
          </a:p>
        </p:txBody>
      </p:sp>
      <p:sp>
        <p:nvSpPr>
          <p:cNvPr id="8" name="Foliennummernplatzhalter 7"/>
          <p:cNvSpPr>
            <a:spLocks noGrp="1"/>
          </p:cNvSpPr>
          <p:nvPr>
            <p:ph type="sldNum" sz="quarter" idx="12"/>
          </p:nvPr>
        </p:nvSpPr>
        <p:spPr/>
        <p:txBody>
          <a:bodyPr rtlCol="0"/>
          <a:lstStyle>
            <a:lvl1pPr>
              <a:defRPr>
                <a:solidFill>
                  <a:schemeClr val="bg1"/>
                </a:solidFill>
              </a:defRPr>
            </a:lvl1pPr>
          </a:lstStyle>
          <a:p>
            <a:pPr rtl="0"/>
            <a:fld id="{E31375A4-56A4-47D6-9801-1991572033F7}" type="slidenum">
              <a:rPr lang="de-DE" smtClean="0"/>
              <a:pPr/>
              <a:t>‹Nr.›</a:t>
            </a:fld>
            <a:endParaRPr lang="de-DE" dirty="0"/>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Beschriftung">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uppe 7"/>
          <p:cNvGrpSpPr/>
          <p:nvPr/>
        </p:nvGrpSpPr>
        <p:grpSpPr bwMode="hidden">
          <a:xfrm>
            <a:off x="-1" y="0"/>
            <a:ext cx="12192002" cy="6858000"/>
            <a:chOff x="-1" y="0"/>
            <a:chExt cx="12192002" cy="6858000"/>
          </a:xfrm>
        </p:grpSpPr>
        <p:cxnSp>
          <p:nvCxnSpPr>
            <p:cNvPr id="9" name="Gerader Verbinde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Gerader Verbinde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Gerader Verbinde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uppe 24"/>
            <p:cNvGrpSpPr/>
            <p:nvPr/>
          </p:nvGrpSpPr>
          <p:grpSpPr bwMode="hidden">
            <a:xfrm>
              <a:off x="-1" y="0"/>
              <a:ext cx="12192001" cy="6858000"/>
              <a:chOff x="-1" y="0"/>
              <a:chExt cx="12192001" cy="6858000"/>
            </a:xfrm>
          </p:grpSpPr>
          <p:cxnSp>
            <p:nvCxnSpPr>
              <p:cNvPr id="43" name="Gerader Verbinde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Gerader Verbinde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Gerader Verbinde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Gerader Verbinde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uppe 47"/>
              <p:cNvGrpSpPr/>
              <p:nvPr/>
            </p:nvGrpSpPr>
            <p:grpSpPr bwMode="hidden">
              <a:xfrm>
                <a:off x="6327885" y="0"/>
                <a:ext cx="5864115" cy="5898673"/>
                <a:chOff x="6327885" y="0"/>
                <a:chExt cx="5864115" cy="5898673"/>
              </a:xfrm>
            </p:grpSpPr>
            <p:cxnSp>
              <p:nvCxnSpPr>
                <p:cNvPr id="54" name="Gerader Verbinde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Gerader Verbinde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Gerader Verbinde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Gerader Verbinde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Gerader Verbinde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Gerader Verbinde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Gerader Verbinde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Gerader Verbinde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uppe 25"/>
            <p:cNvGrpSpPr/>
            <p:nvPr/>
          </p:nvGrpSpPr>
          <p:grpSpPr bwMode="hidden">
            <a:xfrm flipH="1">
              <a:off x="0" y="0"/>
              <a:ext cx="12192001" cy="6858000"/>
              <a:chOff x="-1" y="0"/>
              <a:chExt cx="12192001" cy="6858000"/>
            </a:xfrm>
          </p:grpSpPr>
          <p:cxnSp>
            <p:nvCxnSpPr>
              <p:cNvPr id="27" name="Gerader Verbinde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Gerader Verbinde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Gerader Verbinde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uppe 31"/>
              <p:cNvGrpSpPr/>
              <p:nvPr/>
            </p:nvGrpSpPr>
            <p:grpSpPr bwMode="hidden">
              <a:xfrm>
                <a:off x="6327885" y="0"/>
                <a:ext cx="5864115" cy="5898673"/>
                <a:chOff x="6327885" y="0"/>
                <a:chExt cx="5864115" cy="5898673"/>
              </a:xfrm>
            </p:grpSpPr>
            <p:cxnSp>
              <p:nvCxnSpPr>
                <p:cNvPr id="38" name="Gerader Verbinde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Gerader Verbinde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Gerader Verbinde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Gerader Verbinde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Gerader Verbinde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Gerader Verbinde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Gerader Verbinde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Gerader Verbinde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hteck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cxnSp>
        <p:nvCxnSpPr>
          <p:cNvPr id="59" name="Gerader Verbinde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el 1"/>
          <p:cNvSpPr>
            <a:spLocks noGrp="1"/>
          </p:cNvSpPr>
          <p:nvPr>
            <p:ph type="title" hasCustomPrompt="1"/>
          </p:nvPr>
        </p:nvSpPr>
        <p:spPr>
          <a:xfrm>
            <a:off x="7909560" y="576072"/>
            <a:ext cx="3657600" cy="2194560"/>
          </a:xfrm>
        </p:spPr>
        <p:txBody>
          <a:bodyPr rtlCol="0" anchor="b">
            <a:normAutofit/>
          </a:bodyPr>
          <a:lstStyle>
            <a:lvl1pPr>
              <a:defRPr sz="2600">
                <a:solidFill>
                  <a:schemeClr val="bg1"/>
                </a:solidFill>
              </a:defRPr>
            </a:lvl1pPr>
          </a:lstStyle>
          <a:p>
            <a:pPr rtl="0"/>
            <a:r>
              <a:rPr lang="de-DE"/>
              <a:t>Titelmasterformat durch Klicken bearbeiten</a:t>
            </a:r>
            <a:endParaRPr lang="de-DE" dirty="0"/>
          </a:p>
        </p:txBody>
      </p:sp>
      <p:sp>
        <p:nvSpPr>
          <p:cNvPr id="3" name="Bildplatzhalter 2" descr="Leerer Platzhalter zum Hinzufügen eines Bilds. Klicken Sie auf den Platzhalter, und wählen Sie das hinzuzufügende Bild aus."/>
          <p:cNvSpPr>
            <a:spLocks noGrp="1"/>
          </p:cNvSpPr>
          <p:nvPr>
            <p:ph type="pic" idx="1" hasCustomPrompt="1"/>
          </p:nvPr>
        </p:nvSpPr>
        <p:spPr>
          <a:xfrm>
            <a:off x="4412" y="-159"/>
            <a:ext cx="7315200" cy="6858000"/>
          </a:xfrm>
        </p:spPr>
        <p:txBody>
          <a:bodyPr tIns="457200" rtlCol="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a:t>Klicken Sie, um ein Bild hinzuzufügen.</a:t>
            </a:r>
            <a:endParaRPr lang="de-DE" dirty="0"/>
          </a:p>
        </p:txBody>
      </p:sp>
      <p:sp>
        <p:nvSpPr>
          <p:cNvPr id="4" name="Textplatzhalter 3"/>
          <p:cNvSpPr>
            <a:spLocks noGrp="1"/>
          </p:cNvSpPr>
          <p:nvPr>
            <p:ph type="body" sz="half" idx="2"/>
          </p:nvPr>
        </p:nvSpPr>
        <p:spPr>
          <a:xfrm>
            <a:off x="7909560" y="2999232"/>
            <a:ext cx="3657600" cy="2286000"/>
          </a:xfrm>
        </p:spPr>
        <p:txBody>
          <a:bodyPr rtlCol="0"/>
          <a:lstStyle>
            <a:lvl1pPr marL="0" indent="0" rtl="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a:t>Mastertextformat bearbeiten</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grpSp>
        <p:nvGrpSpPr>
          <p:cNvPr id="96" name="Gruppe 95"/>
          <p:cNvGrpSpPr/>
          <p:nvPr userDrawn="1"/>
        </p:nvGrpSpPr>
        <p:grpSpPr bwMode="hidden">
          <a:xfrm>
            <a:off x="-1" y="-195943"/>
            <a:ext cx="12192002" cy="6858000"/>
            <a:chOff x="-1" y="0"/>
            <a:chExt cx="12192002" cy="6858000"/>
          </a:xfrm>
        </p:grpSpPr>
        <p:cxnSp>
          <p:nvCxnSpPr>
            <p:cNvPr id="97" name="Gerader Verbinder 96"/>
            <p:cNvCxnSpPr/>
            <p:nvPr/>
          </p:nvCxnSpPr>
          <p:spPr bwMode="hidden">
            <a:xfrm>
              <a:off x="61019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8" name="Gerader Verbinder 97"/>
            <p:cNvCxnSpPr/>
            <p:nvPr/>
          </p:nvCxnSpPr>
          <p:spPr bwMode="hidden">
            <a:xfrm>
              <a:off x="182933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9" name="Gerader Verbinder 98"/>
            <p:cNvCxnSpPr/>
            <p:nvPr/>
          </p:nvCxnSpPr>
          <p:spPr bwMode="hidden">
            <a:xfrm>
              <a:off x="304847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0" name="Gerader Verbinder 99"/>
            <p:cNvCxnSpPr/>
            <p:nvPr/>
          </p:nvCxnSpPr>
          <p:spPr bwMode="hidden">
            <a:xfrm>
              <a:off x="426760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1" name="Gerader Verbinder 100"/>
            <p:cNvCxnSpPr/>
            <p:nvPr/>
          </p:nvCxnSpPr>
          <p:spPr bwMode="hidden">
            <a:xfrm>
              <a:off x="548674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2" name="Gerader Verbinder 101"/>
            <p:cNvCxnSpPr/>
            <p:nvPr/>
          </p:nvCxnSpPr>
          <p:spPr bwMode="hidden">
            <a:xfrm>
              <a:off x="670588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3" name="Gerader Verbinder 102"/>
            <p:cNvCxnSpPr/>
            <p:nvPr/>
          </p:nvCxnSpPr>
          <p:spPr bwMode="hidden">
            <a:xfrm>
              <a:off x="792502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4" name="Gerader Verbinder 103"/>
            <p:cNvCxnSpPr/>
            <p:nvPr/>
          </p:nvCxnSpPr>
          <p:spPr bwMode="hidden">
            <a:xfrm>
              <a:off x="914416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5" name="Gerader Verbinder 104"/>
            <p:cNvCxnSpPr/>
            <p:nvPr/>
          </p:nvCxnSpPr>
          <p:spPr bwMode="hidden">
            <a:xfrm>
              <a:off x="1036329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6" name="Gerader Verbinder 105"/>
            <p:cNvCxnSpPr/>
            <p:nvPr/>
          </p:nvCxnSpPr>
          <p:spPr bwMode="hidden">
            <a:xfrm>
              <a:off x="1158243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7" name="Gerader Verbinder 106"/>
            <p:cNvCxnSpPr/>
            <p:nvPr/>
          </p:nvCxnSpPr>
          <p:spPr bwMode="hidden">
            <a:xfrm>
              <a:off x="2819" y="38648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8" name="Gerader Verbinder 107"/>
            <p:cNvCxnSpPr/>
            <p:nvPr/>
          </p:nvCxnSpPr>
          <p:spPr bwMode="hidden">
            <a:xfrm>
              <a:off x="2819" y="1611181"/>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9" name="Gerader Verbinder 108"/>
            <p:cNvCxnSpPr/>
            <p:nvPr/>
          </p:nvCxnSpPr>
          <p:spPr bwMode="hidden">
            <a:xfrm>
              <a:off x="2819" y="2835877"/>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0" name="Gerader Verbinder 109"/>
            <p:cNvCxnSpPr/>
            <p:nvPr/>
          </p:nvCxnSpPr>
          <p:spPr bwMode="hidden">
            <a:xfrm>
              <a:off x="2819" y="4060573"/>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1" name="Gerader Verbinder 110"/>
            <p:cNvCxnSpPr/>
            <p:nvPr/>
          </p:nvCxnSpPr>
          <p:spPr bwMode="hidden">
            <a:xfrm>
              <a:off x="2819" y="5285269"/>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2" name="Gerader Verbinder 111"/>
            <p:cNvCxnSpPr/>
            <p:nvPr/>
          </p:nvCxnSpPr>
          <p:spPr bwMode="hidden">
            <a:xfrm>
              <a:off x="2819" y="650996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13" name="Gruppe 112"/>
            <p:cNvGrpSpPr/>
            <p:nvPr userDrawn="1"/>
          </p:nvGrpSpPr>
          <p:grpSpPr bwMode="hidden">
            <a:xfrm>
              <a:off x="-1" y="0"/>
              <a:ext cx="12192001" cy="6858000"/>
              <a:chOff x="-1" y="0"/>
              <a:chExt cx="12192001" cy="6858000"/>
            </a:xfrm>
          </p:grpSpPr>
          <p:cxnSp>
            <p:nvCxnSpPr>
              <p:cNvPr id="131" name="Gerader Verbinder 130"/>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2" name="Gerader Verbinder 131"/>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3" name="Gerader Verbinder 132"/>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4" name="Gerader Verbinder 133"/>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5" name="Gerader Verbinder 134"/>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36" name="Gruppe 135"/>
              <p:cNvGrpSpPr/>
              <p:nvPr/>
            </p:nvGrpSpPr>
            <p:grpSpPr bwMode="hidden">
              <a:xfrm>
                <a:off x="6327885" y="0"/>
                <a:ext cx="5864115" cy="5898673"/>
                <a:chOff x="6327885" y="0"/>
                <a:chExt cx="5864115" cy="5898673"/>
              </a:xfrm>
            </p:grpSpPr>
            <p:cxnSp>
              <p:nvCxnSpPr>
                <p:cNvPr id="142" name="Gerader Verbinder 141"/>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3" name="Gerader Verbinder 142"/>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4" name="Gerader Verbinder 143"/>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5" name="Gerader Verbinder 144"/>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6" name="Gerader Verbinder 145"/>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37" name="Gerader Verbinder 136"/>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8" name="Gerader Verbinder 137"/>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9" name="Gerader Verbinder 138"/>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0" name="Gerader Verbinder 139"/>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1" name="Gerader Verbinder 140"/>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114" name="Gruppe 113"/>
            <p:cNvGrpSpPr/>
            <p:nvPr userDrawn="1"/>
          </p:nvGrpSpPr>
          <p:grpSpPr bwMode="hidden">
            <a:xfrm flipH="1">
              <a:off x="0" y="0"/>
              <a:ext cx="12192001" cy="6858000"/>
              <a:chOff x="-1" y="0"/>
              <a:chExt cx="12192001" cy="6858000"/>
            </a:xfrm>
          </p:grpSpPr>
          <p:cxnSp>
            <p:nvCxnSpPr>
              <p:cNvPr id="115" name="Gerader Verbinder 114"/>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6" name="Gerader Verbinder 115"/>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7" name="Gerader Verbinder 116"/>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8" name="Gerader Verbinder 117"/>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9" name="Gerader Verbinder 118"/>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20" name="Gruppe 119"/>
              <p:cNvGrpSpPr/>
              <p:nvPr/>
            </p:nvGrpSpPr>
            <p:grpSpPr bwMode="hidden">
              <a:xfrm>
                <a:off x="6327885" y="0"/>
                <a:ext cx="5864115" cy="5898673"/>
                <a:chOff x="6327885" y="0"/>
                <a:chExt cx="5864115" cy="5898673"/>
              </a:xfrm>
            </p:grpSpPr>
            <p:cxnSp>
              <p:nvCxnSpPr>
                <p:cNvPr id="126" name="Gerader Verbinder 125"/>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7" name="Gerader Verbinder 126"/>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8" name="Gerader Verbinder 127"/>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9" name="Gerader Verbinder 128"/>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0" name="Gerader Verbinder 129"/>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21" name="Gerader Verbinder 120"/>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2" name="Gerader Verbinder 121"/>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3" name="Gerader Verbinder 122"/>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4" name="Gerader Verbinder 123"/>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5" name="Gerader Verbinder 124"/>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elplatzhalt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pPr rtl="0"/>
            <a:r>
              <a:rPr lang="de-DE"/>
              <a:t>Titelmasterformat durch Klicken bearbeiten</a:t>
            </a:r>
            <a:endParaRPr lang="de-DE" dirty="0"/>
          </a:p>
        </p:txBody>
      </p:sp>
      <p:sp>
        <p:nvSpPr>
          <p:cNvPr id="3" name="Textplatzhalt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rtl="0"/>
            <a:r>
              <a:rPr lang="de-DE" dirty="0"/>
              <a:t>Formatvorlagen des Textmasters bearbeiten</a:t>
            </a:r>
          </a:p>
          <a:p>
            <a:pPr lvl="1" rtl="0"/>
            <a:r>
              <a:rPr lang="de-DE" dirty="0"/>
              <a:t>Zweite Ebene</a:t>
            </a:r>
          </a:p>
          <a:p>
            <a:pPr lvl="2" rtl="0"/>
            <a:r>
              <a:rPr lang="de-DE" dirty="0"/>
              <a:t>Dritte Ebene</a:t>
            </a:r>
          </a:p>
          <a:p>
            <a:pPr lvl="3" rtl="0"/>
            <a:r>
              <a:rPr lang="de-DE" dirty="0"/>
              <a:t>Vierte Ebene</a:t>
            </a:r>
          </a:p>
          <a:p>
            <a:pPr lvl="4" rtl="0"/>
            <a:r>
              <a:rPr lang="de-DE" dirty="0"/>
              <a:t>Fünfte Ebene</a:t>
            </a:r>
          </a:p>
        </p:txBody>
      </p:sp>
      <p:cxnSp>
        <p:nvCxnSpPr>
          <p:cNvPr id="148" name="Gerader Verbinde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ußzeilenplatzhalt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pPr rtl="0"/>
            <a:r>
              <a:rPr lang="de-DE"/>
              <a:t>Fußzeile hinzufügen</a:t>
            </a:r>
            <a:endParaRPr lang="de-DE" dirty="0"/>
          </a:p>
        </p:txBody>
      </p:sp>
      <p:sp>
        <p:nvSpPr>
          <p:cNvPr id="4" name="Datumsplatzhalt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pPr rtl="0"/>
            <a:fld id="{FA6746ED-0E67-4802-B0CF-FC0B0AE408D8}" type="datetime1">
              <a:rPr lang="de-DE" smtClean="0"/>
              <a:t>21.01.2019</a:t>
            </a:fld>
            <a:endParaRPr lang="de-DE" dirty="0"/>
          </a:p>
        </p:txBody>
      </p:sp>
      <p:sp>
        <p:nvSpPr>
          <p:cNvPr id="6" name="Foliennummernplatzhalt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pPr rtl="0"/>
            <a:fld id="{E31375A4-56A4-47D6-9801-1991572033F7}" type="slidenum">
              <a:rPr lang="de-DE" smtClean="0"/>
              <a:pPr/>
              <a:t>‹Nr.›</a:t>
            </a:fld>
            <a:endParaRPr lang="de-DE"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hyperlink" Target="https://upload.wikimedia.org/wikipedia/commons/7/77/Model-View-Controller_Pattern.svg" TargetMode="External"/><Relationship Id="rId2" Type="http://schemas.openxmlformats.org/officeDocument/2006/relationships/hyperlink" Target="https://upload.wikimedia.org/wikipedia/commons/d/da/Angry_bird_(45397546115).jpg" TargetMode="External"/><Relationship Id="rId1" Type="http://schemas.openxmlformats.org/officeDocument/2006/relationships/slideLayout" Target="../slideLayouts/slideLayout2.xml"/><Relationship Id="rId6" Type="http://schemas.openxmlformats.org/officeDocument/2006/relationships/hyperlink" Target="https://pixabay.com/de/puzzle-letztes-teilchen-st%C3%BCck-654956/" TargetMode="External"/><Relationship Id="rId5" Type="http://schemas.openxmlformats.org/officeDocument/2006/relationships/hyperlink" Target="http://www.aayushtuladhar.com/assets/img/2017-09-01-Observer-Design-Pattern/Observer-Pattern.jpeg" TargetMode="External"/><Relationship Id="rId4" Type="http://schemas.openxmlformats.org/officeDocument/2006/relationships/hyperlink" Target="https://de.wikipedia.org/wiki/Model_View_ViewModel#/media/File:MVVMPattern.pn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rtlCol="0">
            <a:noAutofit/>
          </a:bodyPr>
          <a:lstStyle/>
          <a:p>
            <a:r>
              <a:rPr lang="de-DE" sz="4800" b="0" dirty="0"/>
              <a:t>Entwicklung einer WPF Anwendung nach dem MVVM Entwurfsmuster und unter Berücksichtigung von Patterns und Unit </a:t>
            </a:r>
            <a:r>
              <a:rPr lang="de-DE" sz="4800" b="0" dirty="0" err="1"/>
              <a:t>Testing</a:t>
            </a:r>
            <a:endParaRPr lang="de-DE" sz="4800" dirty="0"/>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err="1"/>
              <a:t>INotifyPropertyChanged</a:t>
            </a:r>
            <a:endParaRPr lang="de-DE" dirty="0"/>
          </a:p>
        </p:txBody>
      </p:sp>
      <p:sp>
        <p:nvSpPr>
          <p:cNvPr id="11" name="Textfeld 10">
            <a:extLst>
              <a:ext uri="{FF2B5EF4-FFF2-40B4-BE49-F238E27FC236}">
                <a16:creationId xmlns:a16="http://schemas.microsoft.com/office/drawing/2014/main" id="{1D9DF88F-9B1B-4CBD-A045-F716990E9726}"/>
              </a:ext>
            </a:extLst>
          </p:cNvPr>
          <p:cNvSpPr txBox="1"/>
          <p:nvPr/>
        </p:nvSpPr>
        <p:spPr>
          <a:xfrm>
            <a:off x="9819250" y="5517997"/>
            <a:ext cx="464234" cy="369332"/>
          </a:xfrm>
          <a:prstGeom prst="rect">
            <a:avLst/>
          </a:prstGeom>
          <a:noFill/>
        </p:spPr>
        <p:txBody>
          <a:bodyPr wrap="square" rtlCol="0">
            <a:spAutoFit/>
          </a:bodyPr>
          <a:lstStyle/>
          <a:p>
            <a:r>
              <a:rPr lang="de-DE" dirty="0"/>
              <a:t>[2]</a:t>
            </a:r>
          </a:p>
        </p:txBody>
      </p:sp>
      <p:sp>
        <p:nvSpPr>
          <p:cNvPr id="5" name="Inhaltsplatzhalter 4">
            <a:extLst>
              <a:ext uri="{FF2B5EF4-FFF2-40B4-BE49-F238E27FC236}">
                <a16:creationId xmlns:a16="http://schemas.microsoft.com/office/drawing/2014/main" id="{C8C4A0B4-D911-4D24-B32E-2C8DB8A3B512}"/>
              </a:ext>
            </a:extLst>
          </p:cNvPr>
          <p:cNvSpPr>
            <a:spLocks noGrp="1"/>
          </p:cNvSpPr>
          <p:nvPr>
            <p:ph idx="1"/>
          </p:nvPr>
        </p:nvSpPr>
        <p:spPr>
          <a:xfrm>
            <a:off x="1295400" y="1981201"/>
            <a:ext cx="9601200" cy="3809999"/>
          </a:xfrm>
        </p:spPr>
        <p:txBody>
          <a:bodyPr/>
          <a:lstStyle/>
          <a:p>
            <a:r>
              <a:rPr lang="de-DE" dirty="0"/>
              <a:t>Informiert Binding über Änderungen</a:t>
            </a:r>
          </a:p>
          <a:p>
            <a:r>
              <a:rPr lang="de-DE" dirty="0"/>
              <a:t>Verschiedene Implementationen</a:t>
            </a:r>
          </a:p>
          <a:p>
            <a:endParaRPr lang="de-DE" dirty="0"/>
          </a:p>
        </p:txBody>
      </p:sp>
    </p:spTree>
    <p:extLst>
      <p:ext uri="{BB962C8B-B14F-4D97-AF65-F5344CB8AC3E}">
        <p14:creationId xmlns:p14="http://schemas.microsoft.com/office/powerpoint/2010/main" val="3844414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err="1"/>
              <a:t>DevExpress</a:t>
            </a:r>
            <a:r>
              <a:rPr lang="de-DE" dirty="0"/>
              <a:t> MVVM</a:t>
            </a:r>
          </a:p>
        </p:txBody>
      </p:sp>
      <p:sp>
        <p:nvSpPr>
          <p:cNvPr id="11" name="Textfeld 10">
            <a:extLst>
              <a:ext uri="{FF2B5EF4-FFF2-40B4-BE49-F238E27FC236}">
                <a16:creationId xmlns:a16="http://schemas.microsoft.com/office/drawing/2014/main" id="{1D9DF88F-9B1B-4CBD-A045-F716990E9726}"/>
              </a:ext>
            </a:extLst>
          </p:cNvPr>
          <p:cNvSpPr txBox="1"/>
          <p:nvPr/>
        </p:nvSpPr>
        <p:spPr>
          <a:xfrm>
            <a:off x="9819250" y="5517997"/>
            <a:ext cx="464234" cy="369332"/>
          </a:xfrm>
          <a:prstGeom prst="rect">
            <a:avLst/>
          </a:prstGeom>
          <a:noFill/>
        </p:spPr>
        <p:txBody>
          <a:bodyPr wrap="square" rtlCol="0">
            <a:spAutoFit/>
          </a:bodyPr>
          <a:lstStyle/>
          <a:p>
            <a:r>
              <a:rPr lang="de-DE" dirty="0"/>
              <a:t>[2]</a:t>
            </a:r>
          </a:p>
        </p:txBody>
      </p:sp>
      <p:sp>
        <p:nvSpPr>
          <p:cNvPr id="5" name="Inhaltsplatzhalter 4">
            <a:extLst>
              <a:ext uri="{FF2B5EF4-FFF2-40B4-BE49-F238E27FC236}">
                <a16:creationId xmlns:a16="http://schemas.microsoft.com/office/drawing/2014/main" id="{C8C4A0B4-D911-4D24-B32E-2C8DB8A3B512}"/>
              </a:ext>
            </a:extLst>
          </p:cNvPr>
          <p:cNvSpPr>
            <a:spLocks noGrp="1"/>
          </p:cNvSpPr>
          <p:nvPr>
            <p:ph idx="1"/>
          </p:nvPr>
        </p:nvSpPr>
        <p:spPr>
          <a:xfrm>
            <a:off x="1295400" y="1981201"/>
            <a:ext cx="9601200" cy="3809999"/>
          </a:xfrm>
        </p:spPr>
        <p:txBody>
          <a:bodyPr/>
          <a:lstStyle/>
          <a:p>
            <a:r>
              <a:rPr lang="de-DE" dirty="0" err="1"/>
              <a:t>BindableBase</a:t>
            </a:r>
            <a:endParaRPr lang="de-DE" dirty="0"/>
          </a:p>
          <a:p>
            <a:pPr lvl="1"/>
            <a:r>
              <a:rPr lang="de-DE" dirty="0"/>
              <a:t>Implementiert </a:t>
            </a:r>
            <a:r>
              <a:rPr lang="de-DE" dirty="0" err="1"/>
              <a:t>INotifyPropertyChanged</a:t>
            </a:r>
            <a:endParaRPr lang="de-DE" dirty="0"/>
          </a:p>
          <a:p>
            <a:r>
              <a:rPr lang="de-DE" dirty="0" err="1"/>
              <a:t>ViewModelBase</a:t>
            </a:r>
            <a:endParaRPr lang="de-DE" dirty="0"/>
          </a:p>
          <a:p>
            <a:pPr lvl="1"/>
            <a:r>
              <a:rPr lang="de-DE" dirty="0"/>
              <a:t>Einfache Command Implementierung</a:t>
            </a:r>
          </a:p>
          <a:p>
            <a:r>
              <a:rPr lang="de-DE" dirty="0"/>
              <a:t>Commands</a:t>
            </a:r>
          </a:p>
          <a:p>
            <a:pPr lvl="1"/>
            <a:r>
              <a:rPr lang="de-DE" dirty="0" err="1"/>
              <a:t>DelegateCommands</a:t>
            </a:r>
            <a:endParaRPr lang="de-DE" dirty="0"/>
          </a:p>
          <a:p>
            <a:pPr lvl="1"/>
            <a:r>
              <a:rPr lang="de-DE" dirty="0" err="1"/>
              <a:t>Asynchronous</a:t>
            </a:r>
            <a:r>
              <a:rPr lang="de-DE" dirty="0"/>
              <a:t> Commands</a:t>
            </a:r>
          </a:p>
        </p:txBody>
      </p:sp>
    </p:spTree>
    <p:extLst>
      <p:ext uri="{BB962C8B-B14F-4D97-AF65-F5344CB8AC3E}">
        <p14:creationId xmlns:p14="http://schemas.microsoft.com/office/powerpoint/2010/main" val="3884165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p:txBody>
          <a:bodyPr/>
          <a:lstStyle/>
          <a:p>
            <a:r>
              <a:rPr lang="de-DE" dirty="0"/>
              <a:t>4. Software Architektur Entwurfsmuster</a:t>
            </a:r>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1818794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Factory Method</a:t>
            </a:r>
          </a:p>
        </p:txBody>
      </p:sp>
      <p:graphicFrame>
        <p:nvGraphicFramePr>
          <p:cNvPr id="4" name="Inhaltsplatzhalter 3" descr="Prozesspfeildiagramm, das drei von links nach rechts angeordnete Schritte mit Aufgabenbeschreibungen für jede Gruppe zeigt"/>
          <p:cNvGraphicFramePr>
            <a:graphicFrameLocks noGrp="1"/>
          </p:cNvGraphicFramePr>
          <p:nvPr>
            <p:ph idx="1"/>
            <p:extLst>
              <p:ext uri="{D42A27DB-BD31-4B8C-83A1-F6EECF244321}">
                <p14:modId xmlns:p14="http://schemas.microsoft.com/office/powerpoint/2010/main" val="2388905757"/>
              </p:ext>
            </p:extLst>
          </p:nvPr>
        </p:nvGraphicFramePr>
        <p:xfrm>
          <a:off x="1295400" y="1981200"/>
          <a:ext cx="9601200" cy="3810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93071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6405CC4-BD80-4DA6-B5C5-167F4AA67823}"/>
              </a:ext>
            </a:extLst>
          </p:cNvPr>
          <p:cNvSpPr>
            <a:spLocks noGrp="1"/>
          </p:cNvSpPr>
          <p:nvPr>
            <p:ph type="title"/>
          </p:nvPr>
        </p:nvSpPr>
        <p:spPr/>
        <p:txBody>
          <a:bodyPr/>
          <a:lstStyle/>
          <a:p>
            <a:r>
              <a:rPr lang="de-DE" dirty="0"/>
              <a:t>Observer Pattern</a:t>
            </a:r>
          </a:p>
        </p:txBody>
      </p:sp>
      <p:sp>
        <p:nvSpPr>
          <p:cNvPr id="5" name="Textfeld 4">
            <a:extLst>
              <a:ext uri="{FF2B5EF4-FFF2-40B4-BE49-F238E27FC236}">
                <a16:creationId xmlns:a16="http://schemas.microsoft.com/office/drawing/2014/main" id="{16219A0A-C73C-485E-A2EF-CA0850B7D32D}"/>
              </a:ext>
            </a:extLst>
          </p:cNvPr>
          <p:cNvSpPr txBox="1"/>
          <p:nvPr/>
        </p:nvSpPr>
        <p:spPr>
          <a:xfrm>
            <a:off x="10411731" y="5672742"/>
            <a:ext cx="464234" cy="369332"/>
          </a:xfrm>
          <a:prstGeom prst="rect">
            <a:avLst/>
          </a:prstGeom>
          <a:noFill/>
        </p:spPr>
        <p:txBody>
          <a:bodyPr wrap="square" rtlCol="0">
            <a:spAutoFit/>
          </a:bodyPr>
          <a:lstStyle/>
          <a:p>
            <a:r>
              <a:rPr lang="de-DE" dirty="0"/>
              <a:t>[3]</a:t>
            </a:r>
          </a:p>
        </p:txBody>
      </p:sp>
      <p:pic>
        <p:nvPicPr>
          <p:cNvPr id="8" name="Grafik 7">
            <a:extLst>
              <a:ext uri="{FF2B5EF4-FFF2-40B4-BE49-F238E27FC236}">
                <a16:creationId xmlns:a16="http://schemas.microsoft.com/office/drawing/2014/main" id="{52A0BC50-38C1-43A1-92BC-28FD8777DE53}"/>
              </a:ext>
            </a:extLst>
          </p:cNvPr>
          <p:cNvPicPr>
            <a:picLocks noChangeAspect="1"/>
          </p:cNvPicPr>
          <p:nvPr/>
        </p:nvPicPr>
        <p:blipFill rotWithShape="1">
          <a:blip r:embed="rId3"/>
          <a:srcRect l="2750" t="4487" r="2699" b="5349"/>
          <a:stretch/>
        </p:blipFill>
        <p:spPr>
          <a:xfrm>
            <a:off x="1868659" y="1707757"/>
            <a:ext cx="8454682" cy="4149651"/>
          </a:xfrm>
          <a:prstGeom prst="rect">
            <a:avLst/>
          </a:prstGeom>
        </p:spPr>
      </p:pic>
    </p:spTree>
    <p:extLst>
      <p:ext uri="{BB962C8B-B14F-4D97-AF65-F5344CB8AC3E}">
        <p14:creationId xmlns:p14="http://schemas.microsoft.com/office/powerpoint/2010/main" val="150053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8A8B95DD-62B9-4BD7-BCA1-3E9657B9A33A}"/>
              </a:ext>
            </a:extLst>
          </p:cNvPr>
          <p:cNvSpPr>
            <a:spLocks noGrp="1"/>
          </p:cNvSpPr>
          <p:nvPr>
            <p:ph type="title"/>
          </p:nvPr>
        </p:nvSpPr>
        <p:spPr/>
        <p:txBody>
          <a:bodyPr/>
          <a:lstStyle/>
          <a:p>
            <a:r>
              <a:rPr lang="de-DE" dirty="0"/>
              <a:t>Singleton</a:t>
            </a:r>
          </a:p>
        </p:txBody>
      </p:sp>
      <p:sp>
        <p:nvSpPr>
          <p:cNvPr id="5" name="Inhaltsplatzhalter 4">
            <a:extLst>
              <a:ext uri="{FF2B5EF4-FFF2-40B4-BE49-F238E27FC236}">
                <a16:creationId xmlns:a16="http://schemas.microsoft.com/office/drawing/2014/main" id="{FA647D23-6B42-4515-B6A8-8602A829154C}"/>
              </a:ext>
            </a:extLst>
          </p:cNvPr>
          <p:cNvSpPr>
            <a:spLocks noGrp="1"/>
          </p:cNvSpPr>
          <p:nvPr>
            <p:ph idx="1"/>
          </p:nvPr>
        </p:nvSpPr>
        <p:spPr/>
        <p:txBody>
          <a:bodyPr/>
          <a:lstStyle/>
          <a:p>
            <a:r>
              <a:rPr lang="de-DE" dirty="0"/>
              <a:t>Instanz einer Klasse wird einmalig erzeugt</a:t>
            </a:r>
          </a:p>
          <a:p>
            <a:r>
              <a:rPr lang="de-DE" dirty="0"/>
              <a:t>Erzeugt wird die Instanz erst wenn sie wirklich gebraucht wird</a:t>
            </a:r>
          </a:p>
          <a:p>
            <a:r>
              <a:rPr lang="de-DE" dirty="0"/>
              <a:t>Zugriff von außen immer auf dieselbe Instanz</a:t>
            </a:r>
          </a:p>
          <a:p>
            <a:r>
              <a:rPr lang="de-DE" dirty="0"/>
              <a:t>Instanz wird in der Klasse in einem statischen Member gehalten</a:t>
            </a:r>
          </a:p>
          <a:p>
            <a:r>
              <a:rPr lang="de-DE" dirty="0"/>
              <a:t>Global zugreifbar</a:t>
            </a:r>
          </a:p>
        </p:txBody>
      </p:sp>
    </p:spTree>
    <p:extLst>
      <p:ext uri="{BB962C8B-B14F-4D97-AF65-F5344CB8AC3E}">
        <p14:creationId xmlns:p14="http://schemas.microsoft.com/office/powerpoint/2010/main" val="2506403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A44D267-E032-408A-BB9E-B4221F9170B8}"/>
              </a:ext>
            </a:extLst>
          </p:cNvPr>
          <p:cNvSpPr>
            <a:spLocks noGrp="1"/>
          </p:cNvSpPr>
          <p:nvPr>
            <p:ph type="title"/>
          </p:nvPr>
        </p:nvSpPr>
        <p:spPr/>
        <p:txBody>
          <a:bodyPr/>
          <a:lstStyle/>
          <a:p>
            <a:r>
              <a:rPr lang="de-DE" dirty="0"/>
              <a:t>Unit-</a:t>
            </a:r>
            <a:r>
              <a:rPr lang="de-DE" dirty="0" err="1"/>
              <a:t>Testing</a:t>
            </a:r>
            <a:endParaRPr lang="de-DE" dirty="0"/>
          </a:p>
        </p:txBody>
      </p:sp>
      <p:sp>
        <p:nvSpPr>
          <p:cNvPr id="3" name="Inhaltsplatzhalter 2">
            <a:extLst>
              <a:ext uri="{FF2B5EF4-FFF2-40B4-BE49-F238E27FC236}">
                <a16:creationId xmlns:a16="http://schemas.microsoft.com/office/drawing/2014/main" id="{43860AD2-49C8-4931-8481-9BEA0B4BB6D9}"/>
              </a:ext>
            </a:extLst>
          </p:cNvPr>
          <p:cNvSpPr>
            <a:spLocks noGrp="1"/>
          </p:cNvSpPr>
          <p:nvPr>
            <p:ph idx="1"/>
          </p:nvPr>
        </p:nvSpPr>
        <p:spPr/>
        <p:txBody>
          <a:bodyPr/>
          <a:lstStyle/>
          <a:p>
            <a:r>
              <a:rPr lang="de-DE" dirty="0"/>
              <a:t>Stub Test</a:t>
            </a:r>
          </a:p>
          <a:p>
            <a:pPr lvl="1"/>
            <a:r>
              <a:rPr lang="de-DE" dirty="0"/>
              <a:t>Ersetzt nicht implementierte Methode</a:t>
            </a:r>
          </a:p>
          <a:p>
            <a:pPr lvl="1"/>
            <a:r>
              <a:rPr lang="de-DE" dirty="0"/>
              <a:t>Unit-Test ist immer erfolgreich</a:t>
            </a:r>
          </a:p>
          <a:p>
            <a:r>
              <a:rPr lang="de-DE" dirty="0"/>
              <a:t>Mock Test</a:t>
            </a:r>
          </a:p>
          <a:p>
            <a:pPr lvl="1"/>
            <a:r>
              <a:rPr lang="de-DE" dirty="0"/>
              <a:t>Imitiert nicht implementierte Methode</a:t>
            </a:r>
          </a:p>
          <a:p>
            <a:pPr lvl="1"/>
            <a:r>
              <a:rPr lang="de-DE" dirty="0"/>
              <a:t>Unit-Test kann fehlschlagen</a:t>
            </a:r>
          </a:p>
          <a:p>
            <a:r>
              <a:rPr lang="de-DE" dirty="0" err="1"/>
              <a:t>ViewModel</a:t>
            </a:r>
            <a:r>
              <a:rPr lang="de-DE" dirty="0"/>
              <a:t> Test</a:t>
            </a:r>
          </a:p>
          <a:p>
            <a:pPr lvl="1"/>
            <a:r>
              <a:rPr lang="de-DE" dirty="0"/>
              <a:t>Überprüft Teile des </a:t>
            </a:r>
            <a:r>
              <a:rPr lang="de-DE" dirty="0" err="1"/>
              <a:t>ViewModels</a:t>
            </a:r>
            <a:endParaRPr lang="de-DE" dirty="0"/>
          </a:p>
          <a:p>
            <a:pPr lvl="1"/>
            <a:r>
              <a:rPr lang="de-DE" dirty="0"/>
              <a:t>Findet Fehler schneller, zuverlässiger und automatisierter als Mensch</a:t>
            </a:r>
          </a:p>
        </p:txBody>
      </p:sp>
    </p:spTree>
    <p:extLst>
      <p:ext uri="{BB962C8B-B14F-4D97-AF65-F5344CB8AC3E}">
        <p14:creationId xmlns:p14="http://schemas.microsoft.com/office/powerpoint/2010/main" val="297695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p:txBody>
          <a:bodyPr/>
          <a:lstStyle/>
          <a:p>
            <a:r>
              <a:rPr lang="de-DE" dirty="0"/>
              <a:t>5. Fazit</a:t>
            </a:r>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3821950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B1DE4833-8FF3-45F6-8412-BC0B759FD77B}"/>
              </a:ext>
            </a:extLst>
          </p:cNvPr>
          <p:cNvPicPr>
            <a:picLocks noChangeAspect="1"/>
          </p:cNvPicPr>
          <p:nvPr/>
        </p:nvPicPr>
        <p:blipFill>
          <a:blip r:embed="rId3"/>
          <a:stretch>
            <a:fillRect/>
          </a:stretch>
        </p:blipFill>
        <p:spPr>
          <a:xfrm>
            <a:off x="0" y="-819436"/>
            <a:ext cx="12192000" cy="9144000"/>
          </a:xfrm>
          <a:prstGeom prst="rect">
            <a:avLst/>
          </a:prstGeom>
        </p:spPr>
      </p:pic>
      <p:sp>
        <p:nvSpPr>
          <p:cNvPr id="8" name="Textfeld 7">
            <a:extLst>
              <a:ext uri="{FF2B5EF4-FFF2-40B4-BE49-F238E27FC236}">
                <a16:creationId xmlns:a16="http://schemas.microsoft.com/office/drawing/2014/main" id="{ECBCA637-BC88-425B-8F47-DF773D5F3B99}"/>
              </a:ext>
            </a:extLst>
          </p:cNvPr>
          <p:cNvSpPr txBox="1"/>
          <p:nvPr/>
        </p:nvSpPr>
        <p:spPr>
          <a:xfrm>
            <a:off x="10693084" y="5954095"/>
            <a:ext cx="464234" cy="369332"/>
          </a:xfrm>
          <a:prstGeom prst="rect">
            <a:avLst/>
          </a:prstGeom>
          <a:noFill/>
        </p:spPr>
        <p:txBody>
          <a:bodyPr wrap="square" rtlCol="0">
            <a:spAutoFit/>
          </a:bodyPr>
          <a:lstStyle/>
          <a:p>
            <a:r>
              <a:rPr lang="de-DE" dirty="0"/>
              <a:t>[Y]</a:t>
            </a:r>
          </a:p>
        </p:txBody>
      </p:sp>
    </p:spTree>
    <p:extLst>
      <p:ext uri="{BB962C8B-B14F-4D97-AF65-F5344CB8AC3E}">
        <p14:creationId xmlns:p14="http://schemas.microsoft.com/office/powerpoint/2010/main" val="2283494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718D11A-8C1F-4933-A8A3-72624DB4E568}"/>
              </a:ext>
            </a:extLst>
          </p:cNvPr>
          <p:cNvSpPr>
            <a:spLocks noGrp="1"/>
          </p:cNvSpPr>
          <p:nvPr>
            <p:ph type="title"/>
          </p:nvPr>
        </p:nvSpPr>
        <p:spPr>
          <a:xfrm>
            <a:off x="1295400" y="1505243"/>
            <a:ext cx="9601200" cy="3779530"/>
          </a:xfrm>
        </p:spPr>
        <p:txBody>
          <a:bodyPr>
            <a:normAutofit/>
          </a:bodyPr>
          <a:lstStyle/>
          <a:p>
            <a:r>
              <a:rPr lang="de-DE" dirty="0"/>
              <a:t>Vielen Dank für Eure Aufmerksamkeit!</a:t>
            </a:r>
            <a:br>
              <a:rPr lang="de-DE" dirty="0"/>
            </a:br>
            <a:br>
              <a:rPr lang="de-DE" dirty="0"/>
            </a:br>
            <a:r>
              <a:rPr lang="de-DE" sz="5000" dirty="0"/>
              <a:t>Fragen?</a:t>
            </a:r>
          </a:p>
        </p:txBody>
      </p:sp>
    </p:spTree>
    <p:extLst>
      <p:ext uri="{BB962C8B-B14F-4D97-AF65-F5344CB8AC3E}">
        <p14:creationId xmlns:p14="http://schemas.microsoft.com/office/powerpoint/2010/main" val="3420470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D3A079F-EB49-4B44-B184-820997F1FCB3}"/>
              </a:ext>
            </a:extLst>
          </p:cNvPr>
          <p:cNvSpPr>
            <a:spLocks noGrp="1"/>
          </p:cNvSpPr>
          <p:nvPr>
            <p:ph type="title"/>
          </p:nvPr>
        </p:nvSpPr>
        <p:spPr/>
        <p:txBody>
          <a:bodyPr/>
          <a:lstStyle/>
          <a:p>
            <a:r>
              <a:rPr lang="de-DE" dirty="0"/>
              <a:t>Gliederung</a:t>
            </a:r>
          </a:p>
        </p:txBody>
      </p:sp>
      <p:sp>
        <p:nvSpPr>
          <p:cNvPr id="5" name="Inhaltsplatzhalter 4">
            <a:extLst>
              <a:ext uri="{FF2B5EF4-FFF2-40B4-BE49-F238E27FC236}">
                <a16:creationId xmlns:a16="http://schemas.microsoft.com/office/drawing/2014/main" id="{6FAE691A-1BFB-4CD6-8A09-BD9608DE06C0}"/>
              </a:ext>
            </a:extLst>
          </p:cNvPr>
          <p:cNvSpPr>
            <a:spLocks noGrp="1"/>
          </p:cNvSpPr>
          <p:nvPr>
            <p:ph sz="half" idx="1"/>
          </p:nvPr>
        </p:nvSpPr>
        <p:spPr>
          <a:xfrm>
            <a:off x="1166191" y="1782419"/>
            <a:ext cx="4701209" cy="4194314"/>
          </a:xfrm>
        </p:spPr>
        <p:txBody>
          <a:bodyPr>
            <a:normAutofit/>
          </a:bodyPr>
          <a:lstStyle/>
          <a:p>
            <a:pPr marL="457200" indent="-457200">
              <a:buFont typeface="+mj-lt"/>
              <a:buAutoNum type="arabicPeriod"/>
            </a:pPr>
            <a:r>
              <a:rPr lang="de-DE" dirty="0"/>
              <a:t>Einleitung</a:t>
            </a:r>
          </a:p>
          <a:p>
            <a:pPr marL="457200" indent="-457200">
              <a:buFont typeface="+mj-lt"/>
              <a:buAutoNum type="arabicPeriod"/>
            </a:pPr>
            <a:r>
              <a:rPr lang="de-DE" dirty="0"/>
              <a:t>Grundlagen</a:t>
            </a:r>
          </a:p>
          <a:p>
            <a:pPr marL="685800" lvl="1" indent="-457200">
              <a:buFont typeface="+mj-lt"/>
              <a:buAutoNum type="arabicPeriod"/>
            </a:pPr>
            <a:r>
              <a:rPr lang="de-DE" dirty="0"/>
              <a:t>C#</a:t>
            </a:r>
          </a:p>
          <a:p>
            <a:pPr marL="685800" lvl="1" indent="-457200">
              <a:buFont typeface="+mj-lt"/>
              <a:buAutoNum type="arabicPeriod"/>
            </a:pPr>
            <a:r>
              <a:rPr lang="de-DE" dirty="0"/>
              <a:t>MVC</a:t>
            </a:r>
          </a:p>
          <a:p>
            <a:pPr marL="685800" lvl="1" indent="-457200">
              <a:buFont typeface="+mj-lt"/>
              <a:buAutoNum type="arabicPeriod"/>
            </a:pPr>
            <a:r>
              <a:rPr lang="de-DE" dirty="0"/>
              <a:t>WPF</a:t>
            </a:r>
          </a:p>
          <a:p>
            <a:pPr marL="457200" indent="-457200">
              <a:buFont typeface="+mj-lt"/>
              <a:buAutoNum type="arabicPeriod"/>
            </a:pPr>
            <a:r>
              <a:rPr lang="de-DE" dirty="0"/>
              <a:t>MVVM</a:t>
            </a:r>
          </a:p>
          <a:p>
            <a:pPr marL="685800" lvl="1" indent="-457200">
              <a:buFont typeface="+mj-lt"/>
              <a:buAutoNum type="arabicPeriod"/>
            </a:pPr>
            <a:r>
              <a:rPr lang="de-DE" dirty="0"/>
              <a:t>Model, View, </a:t>
            </a:r>
            <a:r>
              <a:rPr lang="de-DE" dirty="0" err="1"/>
              <a:t>ViewModel</a:t>
            </a:r>
            <a:endParaRPr lang="de-DE" dirty="0"/>
          </a:p>
          <a:p>
            <a:pPr marL="685800" lvl="1" indent="-457200">
              <a:buFont typeface="+mj-lt"/>
              <a:buAutoNum type="arabicPeriod"/>
            </a:pPr>
            <a:r>
              <a:rPr lang="de-DE" dirty="0"/>
              <a:t>Binding</a:t>
            </a:r>
          </a:p>
          <a:p>
            <a:pPr marL="685800" lvl="1" indent="-457200">
              <a:buFont typeface="+mj-lt"/>
              <a:buAutoNum type="arabicPeriod"/>
            </a:pPr>
            <a:r>
              <a:rPr lang="de-DE" dirty="0" err="1"/>
              <a:t>DevExpress</a:t>
            </a:r>
            <a:endParaRPr lang="de-DE" dirty="0"/>
          </a:p>
          <a:p>
            <a:pPr marL="457200" indent="-457200">
              <a:buFont typeface="+mj-lt"/>
              <a:buAutoNum type="arabicPeriod"/>
            </a:pPr>
            <a:endParaRPr lang="de-DE" dirty="0"/>
          </a:p>
        </p:txBody>
      </p:sp>
      <p:sp>
        <p:nvSpPr>
          <p:cNvPr id="6" name="Inhaltsplatzhalter 5">
            <a:extLst>
              <a:ext uri="{FF2B5EF4-FFF2-40B4-BE49-F238E27FC236}">
                <a16:creationId xmlns:a16="http://schemas.microsoft.com/office/drawing/2014/main" id="{EA2102AD-1DB9-414E-B704-752B52A0ABA3}"/>
              </a:ext>
            </a:extLst>
          </p:cNvPr>
          <p:cNvSpPr>
            <a:spLocks noGrp="1"/>
          </p:cNvSpPr>
          <p:nvPr>
            <p:ph sz="half" idx="2"/>
          </p:nvPr>
        </p:nvSpPr>
        <p:spPr>
          <a:xfrm>
            <a:off x="6324602" y="1782419"/>
            <a:ext cx="4571998" cy="4194314"/>
          </a:xfrm>
        </p:spPr>
        <p:txBody>
          <a:bodyPr>
            <a:normAutofit/>
          </a:bodyPr>
          <a:lstStyle/>
          <a:p>
            <a:pPr marL="457200" indent="-457200">
              <a:buFont typeface="+mj-lt"/>
              <a:buAutoNum type="arabicPeriod" startAt="4"/>
            </a:pPr>
            <a:r>
              <a:rPr lang="de-DE" dirty="0"/>
              <a:t>Software Architektur Entwurfsmuster</a:t>
            </a:r>
          </a:p>
          <a:p>
            <a:pPr marL="685800" lvl="1" indent="-457200">
              <a:buFont typeface="+mj-lt"/>
              <a:buAutoNum type="arabicPeriod"/>
            </a:pPr>
            <a:r>
              <a:rPr lang="de-DE" dirty="0"/>
              <a:t>Factory Method</a:t>
            </a:r>
          </a:p>
          <a:p>
            <a:pPr marL="685800" lvl="1" indent="-457200">
              <a:buFont typeface="+mj-lt"/>
              <a:buAutoNum type="arabicPeriod"/>
            </a:pPr>
            <a:r>
              <a:rPr lang="de-DE" dirty="0"/>
              <a:t>Observer Pattern</a:t>
            </a:r>
          </a:p>
          <a:p>
            <a:pPr marL="685800" lvl="1" indent="-457200">
              <a:buFont typeface="+mj-lt"/>
              <a:buAutoNum type="arabicPeriod"/>
            </a:pPr>
            <a:r>
              <a:rPr lang="de-DE" dirty="0"/>
              <a:t>Singleton</a:t>
            </a:r>
          </a:p>
          <a:p>
            <a:pPr marL="685800" lvl="1" indent="-457200">
              <a:buFont typeface="+mj-lt"/>
              <a:buAutoNum type="arabicPeriod"/>
            </a:pPr>
            <a:r>
              <a:rPr lang="de-DE" dirty="0"/>
              <a:t>Unit-</a:t>
            </a:r>
            <a:r>
              <a:rPr lang="de-DE" dirty="0" err="1"/>
              <a:t>Testing</a:t>
            </a:r>
            <a:endParaRPr lang="de-DE" dirty="0"/>
          </a:p>
          <a:p>
            <a:pPr marL="457200" indent="-457200">
              <a:buFont typeface="+mj-lt"/>
              <a:buAutoNum type="arabicPeriod" startAt="4"/>
            </a:pPr>
            <a:r>
              <a:rPr lang="de-DE" dirty="0"/>
              <a:t>Fazit</a:t>
            </a:r>
          </a:p>
          <a:p>
            <a:pPr marL="457200" indent="-457200">
              <a:buFont typeface="+mj-lt"/>
              <a:buAutoNum type="arabicPeriod" startAt="4"/>
            </a:pPr>
            <a:endParaRPr lang="de-DE" dirty="0"/>
          </a:p>
          <a:p>
            <a:pPr marL="457200" indent="-457200">
              <a:buFont typeface="+mj-lt"/>
              <a:buAutoNum type="arabicPeriod" startAt="4"/>
            </a:pPr>
            <a:endParaRPr lang="de-DE" dirty="0"/>
          </a:p>
        </p:txBody>
      </p:sp>
    </p:spTree>
    <p:extLst>
      <p:ext uri="{BB962C8B-B14F-4D97-AF65-F5344CB8AC3E}">
        <p14:creationId xmlns:p14="http://schemas.microsoft.com/office/powerpoint/2010/main" val="500224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F920089-130B-4AE8-8EE7-0D89D1D971E9}"/>
              </a:ext>
            </a:extLst>
          </p:cNvPr>
          <p:cNvSpPr>
            <a:spLocks noGrp="1"/>
          </p:cNvSpPr>
          <p:nvPr>
            <p:ph type="title"/>
          </p:nvPr>
        </p:nvSpPr>
        <p:spPr/>
        <p:txBody>
          <a:bodyPr/>
          <a:lstStyle/>
          <a:p>
            <a:r>
              <a:rPr lang="de-DE" dirty="0"/>
              <a:t>Quellen</a:t>
            </a:r>
          </a:p>
        </p:txBody>
      </p:sp>
      <p:sp>
        <p:nvSpPr>
          <p:cNvPr id="5" name="Inhaltsplatzhalter 4">
            <a:extLst>
              <a:ext uri="{FF2B5EF4-FFF2-40B4-BE49-F238E27FC236}">
                <a16:creationId xmlns:a16="http://schemas.microsoft.com/office/drawing/2014/main" id="{5AB5764B-5189-4CD0-B903-382B6361935E}"/>
              </a:ext>
            </a:extLst>
          </p:cNvPr>
          <p:cNvSpPr>
            <a:spLocks noGrp="1"/>
          </p:cNvSpPr>
          <p:nvPr>
            <p:ph idx="1"/>
          </p:nvPr>
        </p:nvSpPr>
        <p:spPr/>
        <p:txBody>
          <a:bodyPr>
            <a:normAutofit lnSpcReduction="10000"/>
          </a:bodyPr>
          <a:lstStyle/>
          <a:p>
            <a:r>
              <a:rPr lang="de-DE" dirty="0"/>
              <a:t>[1]: </a:t>
            </a:r>
            <a:r>
              <a:rPr lang="de-DE" dirty="0">
                <a:hlinkClick r:id="rId2"/>
              </a:rPr>
              <a:t>https://upload.wikimedia.org/wikipedia/commons/d/da/Angry_bird_%2845397546115%29.jpg</a:t>
            </a:r>
            <a:endParaRPr lang="de-DE" dirty="0"/>
          </a:p>
          <a:p>
            <a:r>
              <a:rPr lang="de-DE" dirty="0"/>
              <a:t>[2]: </a:t>
            </a:r>
            <a:r>
              <a:rPr lang="de-DE" dirty="0">
                <a:hlinkClick r:id="rId3"/>
              </a:rPr>
              <a:t>https://upload.wikimedia.org/wikipedia/commons/7/77/Model-View-Controller_Pattern.svg</a:t>
            </a:r>
            <a:endParaRPr lang="de-DE" dirty="0"/>
          </a:p>
          <a:p>
            <a:r>
              <a:rPr lang="de-DE" dirty="0"/>
              <a:t>[3]:   </a:t>
            </a:r>
            <a:r>
              <a:rPr lang="de-DE" dirty="0">
                <a:hlinkClick r:id="rId4"/>
              </a:rPr>
              <a:t>https://de.wikipedia.org/wiki/Model_View_ViewModel#/media/File:MVVMPattern.png</a:t>
            </a:r>
            <a:endParaRPr lang="de-DE" dirty="0"/>
          </a:p>
          <a:p>
            <a:r>
              <a:rPr lang="de-DE" dirty="0"/>
              <a:t>[4]: </a:t>
            </a:r>
            <a:r>
              <a:rPr lang="de-DE" dirty="0">
                <a:hlinkClick r:id="rId5"/>
              </a:rPr>
              <a:t>http://www.aayushtuladhar.com/assets/img/2017-09-01-Observer-Design-Pattern/Observer-Pattern.jpeg</a:t>
            </a:r>
            <a:endParaRPr lang="de-DE" dirty="0"/>
          </a:p>
          <a:p>
            <a:r>
              <a:rPr lang="de-DE" dirty="0"/>
              <a:t>[Y]: </a:t>
            </a:r>
            <a:r>
              <a:rPr lang="de-DE" dirty="0">
                <a:hlinkClick r:id="rId6"/>
              </a:rPr>
              <a:t>https://pixabay.com/de/puzzle-letztes-teilchen-st%C3%BCck-654956/</a:t>
            </a:r>
            <a:endParaRPr lang="de-DE" dirty="0"/>
          </a:p>
          <a:p>
            <a:endParaRPr lang="de-DE" dirty="0"/>
          </a:p>
          <a:p>
            <a:endParaRPr lang="de-DE" dirty="0"/>
          </a:p>
          <a:p>
            <a:endParaRPr lang="de-DE" dirty="0"/>
          </a:p>
        </p:txBody>
      </p:sp>
    </p:spTree>
    <p:extLst>
      <p:ext uri="{BB962C8B-B14F-4D97-AF65-F5344CB8AC3E}">
        <p14:creationId xmlns:p14="http://schemas.microsoft.com/office/powerpoint/2010/main" val="3012907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upload.wikimedia.org/wikipedia/commons/d/da/Angry_bird_%2845397546115%29.jpg">
            <a:extLst>
              <a:ext uri="{FF2B5EF4-FFF2-40B4-BE49-F238E27FC236}">
                <a16:creationId xmlns:a16="http://schemas.microsoft.com/office/drawing/2014/main" id="{B6DB30E7-21EC-4FBE-9635-84BC5AE4D0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81055"/>
            <a:ext cx="12192000" cy="7621102"/>
          </a:xfrm>
          <a:prstGeom prst="rect">
            <a:avLst/>
          </a:prstGeom>
          <a:noFill/>
          <a:extLst>
            <a:ext uri="{909E8E84-426E-40DD-AFC4-6F175D3DCCD1}">
              <a14:hiddenFill xmlns:a14="http://schemas.microsoft.com/office/drawing/2010/main">
                <a:solidFill>
                  <a:srgbClr val="FFFFFF"/>
                </a:solidFill>
              </a14:hiddenFill>
            </a:ext>
          </a:extLst>
        </p:spPr>
      </p:pic>
      <p:sp>
        <p:nvSpPr>
          <p:cNvPr id="7" name="Textfeld 6">
            <a:extLst>
              <a:ext uri="{FF2B5EF4-FFF2-40B4-BE49-F238E27FC236}">
                <a16:creationId xmlns:a16="http://schemas.microsoft.com/office/drawing/2014/main" id="{85D39E1A-C9A8-4601-8424-5A873F8D3B32}"/>
              </a:ext>
            </a:extLst>
          </p:cNvPr>
          <p:cNvSpPr txBox="1"/>
          <p:nvPr/>
        </p:nvSpPr>
        <p:spPr>
          <a:xfrm>
            <a:off x="11113477" y="6488668"/>
            <a:ext cx="464234" cy="369332"/>
          </a:xfrm>
          <a:prstGeom prst="rect">
            <a:avLst/>
          </a:prstGeom>
          <a:noFill/>
        </p:spPr>
        <p:txBody>
          <a:bodyPr wrap="square" rtlCol="0">
            <a:spAutoFit/>
          </a:bodyPr>
          <a:lstStyle/>
          <a:p>
            <a:r>
              <a:rPr lang="de-DE" dirty="0">
                <a:solidFill>
                  <a:schemeClr val="bg1"/>
                </a:solidFill>
              </a:rPr>
              <a:t>[1]</a:t>
            </a:r>
          </a:p>
        </p:txBody>
      </p:sp>
    </p:spTree>
    <p:extLst>
      <p:ext uri="{BB962C8B-B14F-4D97-AF65-F5344CB8AC3E}">
        <p14:creationId xmlns:p14="http://schemas.microsoft.com/office/powerpoint/2010/main" val="3884769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p:txBody>
          <a:bodyPr/>
          <a:lstStyle/>
          <a:p>
            <a:r>
              <a:rPr lang="de-DE" dirty="0"/>
              <a:t>2. Grundlagen</a:t>
            </a:r>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1834099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C#</a:t>
            </a:r>
          </a:p>
        </p:txBody>
      </p:sp>
      <p:sp>
        <p:nvSpPr>
          <p:cNvPr id="11" name="Textfeld 10">
            <a:extLst>
              <a:ext uri="{FF2B5EF4-FFF2-40B4-BE49-F238E27FC236}">
                <a16:creationId xmlns:a16="http://schemas.microsoft.com/office/drawing/2014/main" id="{1D9DF88F-9B1B-4CBD-A045-F716990E9726}"/>
              </a:ext>
            </a:extLst>
          </p:cNvPr>
          <p:cNvSpPr txBox="1"/>
          <p:nvPr/>
        </p:nvSpPr>
        <p:spPr>
          <a:xfrm>
            <a:off x="9819250" y="5517997"/>
            <a:ext cx="464234" cy="369332"/>
          </a:xfrm>
          <a:prstGeom prst="rect">
            <a:avLst/>
          </a:prstGeom>
          <a:noFill/>
        </p:spPr>
        <p:txBody>
          <a:bodyPr wrap="square" rtlCol="0">
            <a:spAutoFit/>
          </a:bodyPr>
          <a:lstStyle/>
          <a:p>
            <a:r>
              <a:rPr lang="de-DE" dirty="0"/>
              <a:t>[2]</a:t>
            </a:r>
          </a:p>
        </p:txBody>
      </p:sp>
      <p:sp>
        <p:nvSpPr>
          <p:cNvPr id="5" name="Inhaltsplatzhalter 4">
            <a:extLst>
              <a:ext uri="{FF2B5EF4-FFF2-40B4-BE49-F238E27FC236}">
                <a16:creationId xmlns:a16="http://schemas.microsoft.com/office/drawing/2014/main" id="{52A024E8-3DFF-41D0-89CE-53C9E1555107}"/>
              </a:ext>
            </a:extLst>
          </p:cNvPr>
          <p:cNvSpPr>
            <a:spLocks noGrp="1"/>
          </p:cNvSpPr>
          <p:nvPr>
            <p:ph idx="1"/>
          </p:nvPr>
        </p:nvSpPr>
        <p:spPr>
          <a:xfrm>
            <a:off x="1295400" y="1981201"/>
            <a:ext cx="9601200" cy="3809999"/>
          </a:xfrm>
        </p:spPr>
        <p:txBody>
          <a:bodyPr/>
          <a:lstStyle/>
          <a:p>
            <a:r>
              <a:rPr lang="de-DE" dirty="0"/>
              <a:t>Properties statt </a:t>
            </a:r>
            <a:r>
              <a:rPr lang="de-DE" dirty="0" err="1"/>
              <a:t>set</a:t>
            </a:r>
            <a:r>
              <a:rPr lang="de-DE" dirty="0"/>
              <a:t>() und </a:t>
            </a:r>
            <a:r>
              <a:rPr lang="de-DE" dirty="0" err="1"/>
              <a:t>get</a:t>
            </a:r>
            <a:r>
              <a:rPr lang="de-DE" dirty="0"/>
              <a:t>()</a:t>
            </a:r>
          </a:p>
          <a:p>
            <a:r>
              <a:rPr lang="de-DE" dirty="0"/>
              <a:t>Keine Schnittstellen für Events </a:t>
            </a:r>
            <a:r>
              <a:rPr lang="de-DE" dirty="0">
                <a:sym typeface="Wingdings" panose="05000000000000000000" pitchFamily="2" charset="2"/>
              </a:rPr>
              <a:t> </a:t>
            </a:r>
            <a:r>
              <a:rPr lang="de-DE" dirty="0" err="1">
                <a:sym typeface="Wingdings" panose="05000000000000000000" pitchFamily="2" charset="2"/>
              </a:rPr>
              <a:t>EventHandler</a:t>
            </a:r>
            <a:endParaRPr lang="de-DE" dirty="0"/>
          </a:p>
        </p:txBody>
      </p:sp>
    </p:spTree>
    <p:extLst>
      <p:ext uri="{BB962C8B-B14F-4D97-AF65-F5344CB8AC3E}">
        <p14:creationId xmlns:p14="http://schemas.microsoft.com/office/powerpoint/2010/main" val="3984617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Model View Controller (MVC)</a:t>
            </a:r>
          </a:p>
        </p:txBody>
      </p:sp>
      <p:pic>
        <p:nvPicPr>
          <p:cNvPr id="9" name="Grafik 8">
            <a:extLst>
              <a:ext uri="{FF2B5EF4-FFF2-40B4-BE49-F238E27FC236}">
                <a16:creationId xmlns:a16="http://schemas.microsoft.com/office/drawing/2014/main" id="{D432DAEC-CE11-4BC5-8E52-F0BAC4C68E5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784252" y="1646238"/>
            <a:ext cx="6623495" cy="4557687"/>
          </a:xfrm>
          <a:prstGeom prst="rect">
            <a:avLst/>
          </a:prstGeom>
        </p:spPr>
      </p:pic>
      <p:sp>
        <p:nvSpPr>
          <p:cNvPr id="11" name="Textfeld 10">
            <a:extLst>
              <a:ext uri="{FF2B5EF4-FFF2-40B4-BE49-F238E27FC236}">
                <a16:creationId xmlns:a16="http://schemas.microsoft.com/office/drawing/2014/main" id="{1D9DF88F-9B1B-4CBD-A045-F716990E9726}"/>
              </a:ext>
            </a:extLst>
          </p:cNvPr>
          <p:cNvSpPr txBox="1"/>
          <p:nvPr/>
        </p:nvSpPr>
        <p:spPr>
          <a:xfrm>
            <a:off x="9819250" y="5517997"/>
            <a:ext cx="464234" cy="369332"/>
          </a:xfrm>
          <a:prstGeom prst="rect">
            <a:avLst/>
          </a:prstGeom>
          <a:noFill/>
        </p:spPr>
        <p:txBody>
          <a:bodyPr wrap="square" rtlCol="0">
            <a:spAutoFit/>
          </a:bodyPr>
          <a:lstStyle/>
          <a:p>
            <a:r>
              <a:rPr lang="de-DE" dirty="0"/>
              <a:t>[2]</a:t>
            </a:r>
          </a:p>
        </p:txBody>
      </p:sp>
    </p:spTree>
    <p:extLst>
      <p:ext uri="{BB962C8B-B14F-4D97-AF65-F5344CB8AC3E}">
        <p14:creationId xmlns:p14="http://schemas.microsoft.com/office/powerpoint/2010/main" val="622125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Windows </a:t>
            </a:r>
            <a:r>
              <a:rPr lang="de-DE" dirty="0" err="1"/>
              <a:t>Presentation</a:t>
            </a:r>
            <a:r>
              <a:rPr lang="de-DE" dirty="0"/>
              <a:t> </a:t>
            </a:r>
            <a:r>
              <a:rPr lang="de-DE" dirty="0" err="1"/>
              <a:t>Foundation</a:t>
            </a:r>
            <a:endParaRPr lang="de-DE" dirty="0"/>
          </a:p>
        </p:txBody>
      </p:sp>
      <p:sp>
        <p:nvSpPr>
          <p:cNvPr id="5" name="Inhaltsplatzhalter 4">
            <a:extLst>
              <a:ext uri="{FF2B5EF4-FFF2-40B4-BE49-F238E27FC236}">
                <a16:creationId xmlns:a16="http://schemas.microsoft.com/office/drawing/2014/main" id="{2D0261DF-979E-4CDF-9515-9E975F404692}"/>
              </a:ext>
            </a:extLst>
          </p:cNvPr>
          <p:cNvSpPr>
            <a:spLocks noGrp="1"/>
          </p:cNvSpPr>
          <p:nvPr>
            <p:ph idx="1"/>
          </p:nvPr>
        </p:nvSpPr>
        <p:spPr>
          <a:xfrm>
            <a:off x="1295400" y="1981201"/>
            <a:ext cx="9601200" cy="3809999"/>
          </a:xfrm>
        </p:spPr>
        <p:txBody>
          <a:bodyPr/>
          <a:lstStyle/>
          <a:p>
            <a:r>
              <a:rPr lang="de-DE" dirty="0"/>
              <a:t>Extensible Application Markup Language (XAML)</a:t>
            </a:r>
          </a:p>
          <a:p>
            <a:r>
              <a:rPr lang="de-DE" dirty="0"/>
              <a:t>Ressourcen</a:t>
            </a:r>
          </a:p>
          <a:p>
            <a:r>
              <a:rPr lang="de-DE" dirty="0"/>
              <a:t>Binding</a:t>
            </a:r>
          </a:p>
          <a:p>
            <a:r>
              <a:rPr lang="de-DE" dirty="0"/>
              <a:t>Converter</a:t>
            </a:r>
          </a:p>
          <a:p>
            <a:r>
              <a:rPr lang="de-DE" dirty="0"/>
              <a:t>Styles</a:t>
            </a:r>
          </a:p>
          <a:p>
            <a:r>
              <a:rPr lang="de-DE" dirty="0" err="1"/>
              <a:t>DataTemplates</a:t>
            </a:r>
            <a:endParaRPr lang="de-DE" dirty="0"/>
          </a:p>
          <a:p>
            <a:endParaRPr lang="de-DE" dirty="0"/>
          </a:p>
        </p:txBody>
      </p:sp>
    </p:spTree>
    <p:extLst>
      <p:ext uri="{BB962C8B-B14F-4D97-AF65-F5344CB8AC3E}">
        <p14:creationId xmlns:p14="http://schemas.microsoft.com/office/powerpoint/2010/main" val="2058262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a:xfrm>
            <a:off x="1295400" y="2541573"/>
            <a:ext cx="9601200" cy="2743200"/>
          </a:xfrm>
        </p:spPr>
        <p:txBody>
          <a:bodyPr/>
          <a:lstStyle/>
          <a:p>
            <a:r>
              <a:rPr lang="de-DE" dirty="0"/>
              <a:t>3. Model – View - </a:t>
            </a:r>
            <a:r>
              <a:rPr lang="de-DE" dirty="0" err="1"/>
              <a:t>ViewModel</a:t>
            </a:r>
            <a:endParaRPr lang="de-DE" dirty="0"/>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3412148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Komponenten</a:t>
            </a:r>
          </a:p>
        </p:txBody>
      </p:sp>
      <p:sp>
        <p:nvSpPr>
          <p:cNvPr id="11" name="Textfeld 10">
            <a:extLst>
              <a:ext uri="{FF2B5EF4-FFF2-40B4-BE49-F238E27FC236}">
                <a16:creationId xmlns:a16="http://schemas.microsoft.com/office/drawing/2014/main" id="{1D9DF88F-9B1B-4CBD-A045-F716990E9726}"/>
              </a:ext>
            </a:extLst>
          </p:cNvPr>
          <p:cNvSpPr txBox="1"/>
          <p:nvPr/>
        </p:nvSpPr>
        <p:spPr>
          <a:xfrm>
            <a:off x="9819250" y="5517997"/>
            <a:ext cx="464234" cy="369332"/>
          </a:xfrm>
          <a:prstGeom prst="rect">
            <a:avLst/>
          </a:prstGeom>
          <a:noFill/>
        </p:spPr>
        <p:txBody>
          <a:bodyPr wrap="square" rtlCol="0">
            <a:spAutoFit/>
          </a:bodyPr>
          <a:lstStyle/>
          <a:p>
            <a:r>
              <a:rPr lang="de-DE" dirty="0"/>
              <a:t>[3]</a:t>
            </a:r>
          </a:p>
        </p:txBody>
      </p:sp>
      <p:pic>
        <p:nvPicPr>
          <p:cNvPr id="1026" name="Picture 2" descr="https://upload.wikimedia.org/wikipedia/commons/8/87/MVVMPattern.png">
            <a:extLst>
              <a:ext uri="{FF2B5EF4-FFF2-40B4-BE49-F238E27FC236}">
                <a16:creationId xmlns:a16="http://schemas.microsoft.com/office/drawing/2014/main" id="{3B2B235E-0657-4DCF-9F10-EB2E35FC66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2213" y="2173074"/>
            <a:ext cx="8347574" cy="25118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3467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Rautenraster 16x9">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6308528_TF03031015" id="{F52E478C-C6C3-47FC-AC52-3AA1BFB9B5E7}" vid="{B6A15A0E-9597-48A3-BCD0-2AA4F491C9C2}"/>
    </a:ext>
  </a:extLst>
</a:theme>
</file>

<file path=ppt/theme/theme2.xml><?xml version="1.0" encoding="utf-8"?>
<a:theme xmlns:a="http://schemas.openxmlformats.org/drawingml/2006/main" name="Office-Design">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Design">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Geschäftspräsentation mit Rautenraster (Breitbild)</Template>
  <TotalTime>0</TotalTime>
  <Words>450</Words>
  <Application>Microsoft Office PowerPoint</Application>
  <PresentationFormat>Breitbild</PresentationFormat>
  <Paragraphs>103</Paragraphs>
  <Slides>20</Slides>
  <Notes>13</Notes>
  <HiddenSlides>0</HiddenSlides>
  <MMClips>0</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20</vt:i4>
      </vt:variant>
    </vt:vector>
  </HeadingPairs>
  <TitlesOfParts>
    <vt:vector size="23" baseType="lpstr">
      <vt:lpstr>Arial</vt:lpstr>
      <vt:lpstr>Wingdings</vt:lpstr>
      <vt:lpstr>Rautenraster 16x9</vt:lpstr>
      <vt:lpstr>Entwicklung einer WPF Anwendung nach dem MVVM Entwurfsmuster und unter Berücksichtigung von Patterns und Unit Testing</vt:lpstr>
      <vt:lpstr>Gliederung</vt:lpstr>
      <vt:lpstr>PowerPoint-Präsentation</vt:lpstr>
      <vt:lpstr>2. Grundlagen</vt:lpstr>
      <vt:lpstr>C#</vt:lpstr>
      <vt:lpstr>Model View Controller (MVC)</vt:lpstr>
      <vt:lpstr>Windows Presentation Foundation</vt:lpstr>
      <vt:lpstr>3. Model – View - ViewModel</vt:lpstr>
      <vt:lpstr>Komponenten</vt:lpstr>
      <vt:lpstr>INotifyPropertyChanged</vt:lpstr>
      <vt:lpstr>DevExpress MVVM</vt:lpstr>
      <vt:lpstr>4. Software Architektur Entwurfsmuster</vt:lpstr>
      <vt:lpstr>Factory Method</vt:lpstr>
      <vt:lpstr>Observer Pattern</vt:lpstr>
      <vt:lpstr>Singleton</vt:lpstr>
      <vt:lpstr>Unit-Testing</vt:lpstr>
      <vt:lpstr>5. Fazit</vt:lpstr>
      <vt:lpstr>PowerPoint-Präsentation</vt:lpstr>
      <vt:lpstr>Vielen Dank für Eure Aufmerksamkeit!  Fragen?</vt:lpstr>
      <vt:lpstr>Quellen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Entwicklung einer WPF-Anwendung unter besonderer Berücksichtigung von Softwarearchitektur und Unit Testing</dc:title>
  <dc:creator>Michael Gresser</dc:creator>
  <cp:lastModifiedBy>Steffen Koch</cp:lastModifiedBy>
  <cp:revision>26</cp:revision>
  <dcterms:created xsi:type="dcterms:W3CDTF">2019-01-17T14:01:49Z</dcterms:created>
  <dcterms:modified xsi:type="dcterms:W3CDTF">2019-01-21T18:09:59Z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